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6" r:id="rId3"/>
    <p:sldId id="257" r:id="rId4"/>
    <p:sldId id="287" r:id="rId5"/>
    <p:sldId id="258" r:id="rId6"/>
    <p:sldId id="259" r:id="rId7"/>
    <p:sldId id="267" r:id="rId8"/>
    <p:sldId id="266" r:id="rId9"/>
    <p:sldId id="269" r:id="rId10"/>
    <p:sldId id="285" r:id="rId11"/>
    <p:sldId id="265" r:id="rId12"/>
    <p:sldId id="270" r:id="rId13"/>
    <p:sldId id="274" r:id="rId14"/>
    <p:sldId id="284" r:id="rId15"/>
    <p:sldId id="275" r:id="rId16"/>
    <p:sldId id="268" r:id="rId17"/>
    <p:sldId id="276" r:id="rId18"/>
    <p:sldId id="279" r:id="rId19"/>
    <p:sldId id="280" r:id="rId20"/>
    <p:sldId id="281" r:id="rId21"/>
    <p:sldId id="282" r:id="rId22"/>
    <p:sldId id="278" r:id="rId23"/>
    <p:sldId id="262" r:id="rId24"/>
    <p:sldId id="263" r:id="rId25"/>
    <p:sldId id="264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92493-1B50-7941-B8E9-66FBB6C5462F}" v="328" dt="2020-11-05T19:11:02.868"/>
    <p1510:client id="{9FBDF9C4-9340-2D42-BC61-9F299A42D5FF}" v="123" dt="2020-11-05T19:28:50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5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Jones" userId="f9ed118a-c4ba-4e58-ae89-19d3856cccb6" providerId="ADAL" clId="{33A92493-1B50-7941-B8E9-66FBB6C5462F}"/>
    <pc:docChg chg="undo custSel addSld modSld">
      <pc:chgData name="Shawn Jones" userId="f9ed118a-c4ba-4e58-ae89-19d3856cccb6" providerId="ADAL" clId="{33A92493-1B50-7941-B8E9-66FBB6C5462F}" dt="2020-11-05T19:11:02.869" v="644" actId="313"/>
      <pc:docMkLst>
        <pc:docMk/>
      </pc:docMkLst>
      <pc:sldChg chg="addSp modSp mod">
        <pc:chgData name="Shawn Jones" userId="f9ed118a-c4ba-4e58-ae89-19d3856cccb6" providerId="ADAL" clId="{33A92493-1B50-7941-B8E9-66FBB6C5462F}" dt="2020-11-05T18:39:13.873" v="46" actId="27636"/>
        <pc:sldMkLst>
          <pc:docMk/>
          <pc:sldMk cId="386203485" sldId="256"/>
        </pc:sldMkLst>
        <pc:spChg chg="mod">
          <ac:chgData name="Shawn Jones" userId="f9ed118a-c4ba-4e58-ae89-19d3856cccb6" providerId="ADAL" clId="{33A92493-1B50-7941-B8E9-66FBB6C5462F}" dt="2020-11-05T18:39:13.873" v="46" actId="27636"/>
          <ac:spMkLst>
            <pc:docMk/>
            <pc:sldMk cId="386203485" sldId="256"/>
            <ac:spMk id="3" creationId="{D13E593E-B253-574B-99F0-E7CC467CE9D0}"/>
          </ac:spMkLst>
        </pc:spChg>
        <pc:spChg chg="add mod">
          <ac:chgData name="Shawn Jones" userId="f9ed118a-c4ba-4e58-ae89-19d3856cccb6" providerId="ADAL" clId="{33A92493-1B50-7941-B8E9-66FBB6C5462F}" dt="2020-11-05T18:38:51.544" v="41" actId="1076"/>
          <ac:spMkLst>
            <pc:docMk/>
            <pc:sldMk cId="386203485" sldId="256"/>
            <ac:spMk id="6" creationId="{120E508A-11C1-3941-8934-7F9E492DA33B}"/>
          </ac:spMkLst>
        </pc:spChg>
      </pc:sldChg>
      <pc:sldChg chg="modSp mod">
        <pc:chgData name="Shawn Jones" userId="f9ed118a-c4ba-4e58-ae89-19d3856cccb6" providerId="ADAL" clId="{33A92493-1B50-7941-B8E9-66FBB6C5462F}" dt="2020-11-05T19:05:45.606" v="607" actId="6549"/>
        <pc:sldMkLst>
          <pc:docMk/>
          <pc:sldMk cId="651568672" sldId="257"/>
        </pc:sldMkLst>
        <pc:spChg chg="mod">
          <ac:chgData name="Shawn Jones" userId="f9ed118a-c4ba-4e58-ae89-19d3856cccb6" providerId="ADAL" clId="{33A92493-1B50-7941-B8E9-66FBB6C5462F}" dt="2020-11-05T19:05:45.606" v="607" actId="6549"/>
          <ac:spMkLst>
            <pc:docMk/>
            <pc:sldMk cId="651568672" sldId="257"/>
            <ac:spMk id="7" creationId="{8329854A-54DA-8841-BE40-7929321679B0}"/>
          </ac:spMkLst>
        </pc:spChg>
        <pc:spChg chg="mod">
          <ac:chgData name="Shawn Jones" userId="f9ed118a-c4ba-4e58-ae89-19d3856cccb6" providerId="ADAL" clId="{33A92493-1B50-7941-B8E9-66FBB6C5462F}" dt="2020-11-05T19:00:04.356" v="549" actId="6549"/>
          <ac:spMkLst>
            <pc:docMk/>
            <pc:sldMk cId="651568672" sldId="257"/>
            <ac:spMk id="8" creationId="{D90D15E7-C8C1-B147-A6A2-C0B1C49901EE}"/>
          </ac:spMkLst>
        </pc:spChg>
      </pc:sldChg>
      <pc:sldChg chg="modSp mod">
        <pc:chgData name="Shawn Jones" userId="f9ed118a-c4ba-4e58-ae89-19d3856cccb6" providerId="ADAL" clId="{33A92493-1B50-7941-B8E9-66FBB6C5462F}" dt="2020-11-05T19:11:02.869" v="644" actId="313"/>
        <pc:sldMkLst>
          <pc:docMk/>
          <pc:sldMk cId="427872432" sldId="270"/>
        </pc:sldMkLst>
        <pc:spChg chg="mod">
          <ac:chgData name="Shawn Jones" userId="f9ed118a-c4ba-4e58-ae89-19d3856cccb6" providerId="ADAL" clId="{33A92493-1B50-7941-B8E9-66FBB6C5462F}" dt="2020-11-05T19:11:02.869" v="644" actId="313"/>
          <ac:spMkLst>
            <pc:docMk/>
            <pc:sldMk cId="427872432" sldId="270"/>
            <ac:spMk id="9" creationId="{E337CC36-B4D5-BF45-BFBA-BD47FBE503FD}"/>
          </ac:spMkLst>
        </pc:spChg>
      </pc:sldChg>
      <pc:sldChg chg="modSp mod">
        <pc:chgData name="Shawn Jones" userId="f9ed118a-c4ba-4e58-ae89-19d3856cccb6" providerId="ADAL" clId="{33A92493-1B50-7941-B8E9-66FBB6C5462F}" dt="2020-11-05T18:45:37.512" v="271" actId="6549"/>
        <pc:sldMkLst>
          <pc:docMk/>
          <pc:sldMk cId="2495896518" sldId="275"/>
        </pc:sldMkLst>
        <pc:spChg chg="mod">
          <ac:chgData name="Shawn Jones" userId="f9ed118a-c4ba-4e58-ae89-19d3856cccb6" providerId="ADAL" clId="{33A92493-1B50-7941-B8E9-66FBB6C5462F}" dt="2020-11-05T18:45:37.512" v="271" actId="6549"/>
          <ac:spMkLst>
            <pc:docMk/>
            <pc:sldMk cId="2495896518" sldId="275"/>
            <ac:spMk id="8" creationId="{766EF181-8301-404B-BDF9-EF7DEAA4F732}"/>
          </ac:spMkLst>
        </pc:spChg>
      </pc:sldChg>
      <pc:sldChg chg="modSp mod">
        <pc:chgData name="Shawn Jones" userId="f9ed118a-c4ba-4e58-ae89-19d3856cccb6" providerId="ADAL" clId="{33A92493-1B50-7941-B8E9-66FBB6C5462F}" dt="2020-11-05T19:07:41.127" v="643" actId="1076"/>
        <pc:sldMkLst>
          <pc:docMk/>
          <pc:sldMk cId="585899825" sldId="283"/>
        </pc:sldMkLst>
        <pc:spChg chg="mod">
          <ac:chgData name="Shawn Jones" userId="f9ed118a-c4ba-4e58-ae89-19d3856cccb6" providerId="ADAL" clId="{33A92493-1B50-7941-B8E9-66FBB6C5462F}" dt="2020-11-05T19:07:09.202" v="636" actId="20577"/>
          <ac:spMkLst>
            <pc:docMk/>
            <pc:sldMk cId="585899825" sldId="283"/>
            <ac:spMk id="3" creationId="{3C0B0AFF-A1D1-314B-8824-10402AB3D55A}"/>
          </ac:spMkLst>
        </pc:spChg>
        <pc:spChg chg="mod">
          <ac:chgData name="Shawn Jones" userId="f9ed118a-c4ba-4e58-ae89-19d3856cccb6" providerId="ADAL" clId="{33A92493-1B50-7941-B8E9-66FBB6C5462F}" dt="2020-11-05T19:07:41.127" v="643" actId="1076"/>
          <ac:spMkLst>
            <pc:docMk/>
            <pc:sldMk cId="585899825" sldId="283"/>
            <ac:spMk id="8" creationId="{FE0F9EBE-21EC-D841-8FD4-4A7B15CEA63D}"/>
          </ac:spMkLst>
        </pc:spChg>
        <pc:picChg chg="mod">
          <ac:chgData name="Shawn Jones" userId="f9ed118a-c4ba-4e58-ae89-19d3856cccb6" providerId="ADAL" clId="{33A92493-1B50-7941-B8E9-66FBB6C5462F}" dt="2020-11-05T19:07:38.372" v="642" actId="1076"/>
          <ac:picMkLst>
            <pc:docMk/>
            <pc:sldMk cId="585899825" sldId="283"/>
            <ac:picMk id="7" creationId="{57C9AD38-B9B9-6143-82AC-62C07519806C}"/>
          </ac:picMkLst>
        </pc:picChg>
      </pc:sldChg>
      <pc:sldChg chg="addSp delSp modSp new mod">
        <pc:chgData name="Shawn Jones" userId="f9ed118a-c4ba-4e58-ae89-19d3856cccb6" providerId="ADAL" clId="{33A92493-1B50-7941-B8E9-66FBB6C5462F}" dt="2020-11-05T18:55:52.304" v="427" actId="167"/>
        <pc:sldMkLst>
          <pc:docMk/>
          <pc:sldMk cId="1971908348" sldId="286"/>
        </pc:sldMkLst>
        <pc:spChg chg="mod">
          <ac:chgData name="Shawn Jones" userId="f9ed118a-c4ba-4e58-ae89-19d3856cccb6" providerId="ADAL" clId="{33A92493-1B50-7941-B8E9-66FBB6C5462F}" dt="2020-11-05T18:55:48.620" v="426" actId="20577"/>
          <ac:spMkLst>
            <pc:docMk/>
            <pc:sldMk cId="1971908348" sldId="286"/>
            <ac:spMk id="2" creationId="{F602C520-09DD-CE4C-BE12-F3CD08421ED7}"/>
          </ac:spMkLst>
        </pc:spChg>
        <pc:spChg chg="del">
          <ac:chgData name="Shawn Jones" userId="f9ed118a-c4ba-4e58-ae89-19d3856cccb6" providerId="ADAL" clId="{33A92493-1B50-7941-B8E9-66FBB6C5462F}" dt="2020-11-05T18:49:36.541" v="327" actId="478"/>
          <ac:spMkLst>
            <pc:docMk/>
            <pc:sldMk cId="1971908348" sldId="286"/>
            <ac:spMk id="3" creationId="{BC46B102-2D94-0A46-8C0F-CCE46DFF28D4}"/>
          </ac:spMkLst>
        </pc:spChg>
        <pc:spChg chg="add mod">
          <ac:chgData name="Shawn Jones" userId="f9ed118a-c4ba-4e58-ae89-19d3856cccb6" providerId="ADAL" clId="{33A92493-1B50-7941-B8E9-66FBB6C5462F}" dt="2020-11-05T18:54:06.264" v="357" actId="1076"/>
          <ac:spMkLst>
            <pc:docMk/>
            <pc:sldMk cId="1971908348" sldId="286"/>
            <ac:spMk id="8" creationId="{F60516D5-7B0D-6047-8B07-375A63C28ED0}"/>
          </ac:spMkLst>
        </pc:spChg>
        <pc:spChg chg="add mod">
          <ac:chgData name="Shawn Jones" userId="f9ed118a-c4ba-4e58-ae89-19d3856cccb6" providerId="ADAL" clId="{33A92493-1B50-7941-B8E9-66FBB6C5462F}" dt="2020-11-05T18:55:10.228" v="378" actId="6549"/>
          <ac:spMkLst>
            <pc:docMk/>
            <pc:sldMk cId="1971908348" sldId="286"/>
            <ac:spMk id="10" creationId="{75FFC934-7729-D349-9506-FD26D026CA54}"/>
          </ac:spMkLst>
        </pc:spChg>
        <pc:picChg chg="add del mod">
          <ac:chgData name="Shawn Jones" userId="f9ed118a-c4ba-4e58-ae89-19d3856cccb6" providerId="ADAL" clId="{33A92493-1B50-7941-B8E9-66FBB6C5462F}" dt="2020-11-05T18:50:06.763" v="331" actId="478"/>
          <ac:picMkLst>
            <pc:docMk/>
            <pc:sldMk cId="1971908348" sldId="286"/>
            <ac:picMk id="6" creationId="{F18DC276-70C6-DE48-B0A7-70B3A30DCEB8}"/>
          </ac:picMkLst>
        </pc:picChg>
        <pc:picChg chg="add mod">
          <ac:chgData name="Shawn Jones" userId="f9ed118a-c4ba-4e58-ae89-19d3856cccb6" providerId="ADAL" clId="{33A92493-1B50-7941-B8E9-66FBB6C5462F}" dt="2020-11-05T18:55:52.304" v="427" actId="167"/>
          <ac:picMkLst>
            <pc:docMk/>
            <pc:sldMk cId="1971908348" sldId="286"/>
            <ac:picMk id="7" creationId="{1E0D7550-5032-BD4C-92F2-2511104C5D75}"/>
          </ac:picMkLst>
        </pc:picChg>
        <pc:picChg chg="add mod">
          <ac:chgData name="Shawn Jones" userId="f9ed118a-c4ba-4e58-ae89-19d3856cccb6" providerId="ADAL" clId="{33A92493-1B50-7941-B8E9-66FBB6C5462F}" dt="2020-11-05T18:54:11.191" v="358" actId="1076"/>
          <ac:picMkLst>
            <pc:docMk/>
            <pc:sldMk cId="1971908348" sldId="286"/>
            <ac:picMk id="9" creationId="{91D2ED23-8197-EB41-8582-68E3566EAC3A}"/>
          </ac:picMkLst>
        </pc:picChg>
      </pc:sldChg>
      <pc:sldChg chg="addSp delSp modSp new mod modClrScheme chgLayout">
        <pc:chgData name="Shawn Jones" userId="f9ed118a-c4ba-4e58-ae89-19d3856cccb6" providerId="ADAL" clId="{33A92493-1B50-7941-B8E9-66FBB6C5462F}" dt="2020-11-05T19:04:52.232" v="603" actId="167"/>
        <pc:sldMkLst>
          <pc:docMk/>
          <pc:sldMk cId="2417609753" sldId="287"/>
        </pc:sldMkLst>
        <pc:spChg chg="del mod ord">
          <ac:chgData name="Shawn Jones" userId="f9ed118a-c4ba-4e58-ae89-19d3856cccb6" providerId="ADAL" clId="{33A92493-1B50-7941-B8E9-66FBB6C5462F}" dt="2020-11-05T18:57:56.419" v="429" actId="700"/>
          <ac:spMkLst>
            <pc:docMk/>
            <pc:sldMk cId="2417609753" sldId="287"/>
            <ac:spMk id="2" creationId="{B325D4EB-4B6A-4C4E-A82D-A1711A8D50F6}"/>
          </ac:spMkLst>
        </pc:spChg>
        <pc:spChg chg="del">
          <ac:chgData name="Shawn Jones" userId="f9ed118a-c4ba-4e58-ae89-19d3856cccb6" providerId="ADAL" clId="{33A92493-1B50-7941-B8E9-66FBB6C5462F}" dt="2020-11-05T18:57:56.419" v="429" actId="700"/>
          <ac:spMkLst>
            <pc:docMk/>
            <pc:sldMk cId="2417609753" sldId="287"/>
            <ac:spMk id="3" creationId="{9EA17185-E3B0-2148-AD18-36A3433BA201}"/>
          </ac:spMkLst>
        </pc:spChg>
        <pc:spChg chg="mod ord">
          <ac:chgData name="Shawn Jones" userId="f9ed118a-c4ba-4e58-ae89-19d3856cccb6" providerId="ADAL" clId="{33A92493-1B50-7941-B8E9-66FBB6C5462F}" dt="2020-11-05T18:57:56.419" v="429" actId="700"/>
          <ac:spMkLst>
            <pc:docMk/>
            <pc:sldMk cId="2417609753" sldId="287"/>
            <ac:spMk id="4" creationId="{90E46E7C-5ABE-9141-9A47-37C3108D38EC}"/>
          </ac:spMkLst>
        </pc:spChg>
        <pc:spChg chg="mod ord">
          <ac:chgData name="Shawn Jones" userId="f9ed118a-c4ba-4e58-ae89-19d3856cccb6" providerId="ADAL" clId="{33A92493-1B50-7941-B8E9-66FBB6C5462F}" dt="2020-11-05T18:57:56.419" v="429" actId="700"/>
          <ac:spMkLst>
            <pc:docMk/>
            <pc:sldMk cId="2417609753" sldId="287"/>
            <ac:spMk id="5" creationId="{F2B40D80-C860-AA4A-A7BD-B4D67AF65991}"/>
          </ac:spMkLst>
        </pc:spChg>
        <pc:spChg chg="add mod ord">
          <ac:chgData name="Shawn Jones" userId="f9ed118a-c4ba-4e58-ae89-19d3856cccb6" providerId="ADAL" clId="{33A92493-1B50-7941-B8E9-66FBB6C5462F}" dt="2020-11-05T19:04:43.688" v="602" actId="20577"/>
          <ac:spMkLst>
            <pc:docMk/>
            <pc:sldMk cId="2417609753" sldId="287"/>
            <ac:spMk id="6" creationId="{73DD1D39-B70E-B840-BCDA-D8EDE550D431}"/>
          </ac:spMkLst>
        </pc:spChg>
        <pc:spChg chg="add del mod">
          <ac:chgData name="Shawn Jones" userId="f9ed118a-c4ba-4e58-ae89-19d3856cccb6" providerId="ADAL" clId="{33A92493-1B50-7941-B8E9-66FBB6C5462F}" dt="2020-11-05T18:57:58.661" v="431"/>
          <ac:spMkLst>
            <pc:docMk/>
            <pc:sldMk cId="2417609753" sldId="287"/>
            <ac:spMk id="7" creationId="{4E06F76B-3000-804A-8751-33E5590B00F5}"/>
          </ac:spMkLst>
        </pc:spChg>
        <pc:spChg chg="add mod">
          <ac:chgData name="Shawn Jones" userId="f9ed118a-c4ba-4e58-ae89-19d3856cccb6" providerId="ADAL" clId="{33A92493-1B50-7941-B8E9-66FBB6C5462F}" dt="2020-11-05T19:03:42.801" v="572" actId="6549"/>
          <ac:spMkLst>
            <pc:docMk/>
            <pc:sldMk cId="2417609753" sldId="287"/>
            <ac:spMk id="9" creationId="{C7794F2D-A9EA-C341-BB1E-90DE85220706}"/>
          </ac:spMkLst>
        </pc:spChg>
        <pc:spChg chg="add mod">
          <ac:chgData name="Shawn Jones" userId="f9ed118a-c4ba-4e58-ae89-19d3856cccb6" providerId="ADAL" clId="{33A92493-1B50-7941-B8E9-66FBB6C5462F}" dt="2020-11-05T19:02:41.867" v="568" actId="6549"/>
          <ac:spMkLst>
            <pc:docMk/>
            <pc:sldMk cId="2417609753" sldId="287"/>
            <ac:spMk id="11" creationId="{AD3F3A03-4E0D-8F4A-9466-C769F340B487}"/>
          </ac:spMkLst>
        </pc:spChg>
        <pc:picChg chg="add mod">
          <ac:chgData name="Shawn Jones" userId="f9ed118a-c4ba-4e58-ae89-19d3856cccb6" providerId="ADAL" clId="{33A92493-1B50-7941-B8E9-66FBB6C5462F}" dt="2020-11-05T19:04:52.232" v="603" actId="167"/>
          <ac:picMkLst>
            <pc:docMk/>
            <pc:sldMk cId="2417609753" sldId="287"/>
            <ac:picMk id="8" creationId="{F9719449-C4D6-C24F-AA37-63DBA1EEF601}"/>
          </ac:picMkLst>
        </pc:picChg>
        <pc:picChg chg="add mod">
          <ac:chgData name="Shawn Jones" userId="f9ed118a-c4ba-4e58-ae89-19d3856cccb6" providerId="ADAL" clId="{33A92493-1B50-7941-B8E9-66FBB6C5462F}" dt="2020-11-05T19:01:46.041" v="555" actId="1076"/>
          <ac:picMkLst>
            <pc:docMk/>
            <pc:sldMk cId="2417609753" sldId="287"/>
            <ac:picMk id="10" creationId="{C78D4153-4AE1-A44F-9B92-CE8BDFBCB2EE}"/>
          </ac:picMkLst>
        </pc:picChg>
      </pc:sldChg>
    </pc:docChg>
  </pc:docChgLst>
  <pc:docChgLst>
    <pc:chgData name="Shawn Jones" userId="f9ed118a-c4ba-4e58-ae89-19d3856cccb6" providerId="ADAL" clId="{9FBDF9C4-9340-2D42-BC61-9F299A42D5FF}"/>
    <pc:docChg chg="undo custSel addSld delSld modSld sldOrd">
      <pc:chgData name="Shawn Jones" userId="f9ed118a-c4ba-4e58-ae89-19d3856cccb6" providerId="ADAL" clId="{9FBDF9C4-9340-2D42-BC61-9F299A42D5FF}" dt="2020-11-05T19:28:50.480" v="5389" actId="20577"/>
      <pc:docMkLst>
        <pc:docMk/>
      </pc:docMkLst>
      <pc:sldChg chg="modSp mod">
        <pc:chgData name="Shawn Jones" userId="f9ed118a-c4ba-4e58-ae89-19d3856cccb6" providerId="ADAL" clId="{9FBDF9C4-9340-2D42-BC61-9F299A42D5FF}" dt="2020-11-05T18:13:29.734" v="5192" actId="20577"/>
        <pc:sldMkLst>
          <pc:docMk/>
          <pc:sldMk cId="386203485" sldId="256"/>
        </pc:sldMkLst>
        <pc:spChg chg="mod">
          <ac:chgData name="Shawn Jones" userId="f9ed118a-c4ba-4e58-ae89-19d3856cccb6" providerId="ADAL" clId="{9FBDF9C4-9340-2D42-BC61-9F299A42D5FF}" dt="2020-11-05T18:13:29.734" v="5192" actId="20577"/>
          <ac:spMkLst>
            <pc:docMk/>
            <pc:sldMk cId="386203485" sldId="256"/>
            <ac:spMk id="3" creationId="{D13E593E-B253-574B-99F0-E7CC467CE9D0}"/>
          </ac:spMkLst>
        </pc:spChg>
      </pc:sldChg>
      <pc:sldChg chg="modSp mod">
        <pc:chgData name="Shawn Jones" userId="f9ed118a-c4ba-4e58-ae89-19d3856cccb6" providerId="ADAL" clId="{9FBDF9C4-9340-2D42-BC61-9F299A42D5FF}" dt="2020-11-05T19:28:43.691" v="5388" actId="20577"/>
        <pc:sldMkLst>
          <pc:docMk/>
          <pc:sldMk cId="1407119921" sldId="258"/>
        </pc:sldMkLst>
        <pc:spChg chg="mod">
          <ac:chgData name="Shawn Jones" userId="f9ed118a-c4ba-4e58-ae89-19d3856cccb6" providerId="ADAL" clId="{9FBDF9C4-9340-2D42-BC61-9F299A42D5FF}" dt="2020-11-05T19:28:43.691" v="5388" actId="20577"/>
          <ac:spMkLst>
            <pc:docMk/>
            <pc:sldMk cId="1407119921" sldId="258"/>
            <ac:spMk id="3" creationId="{68A932A1-ECC2-AB47-82A2-9BAFF9520527}"/>
          </ac:spMkLst>
        </pc:spChg>
      </pc:sldChg>
      <pc:sldChg chg="addSp modSp mod">
        <pc:chgData name="Shawn Jones" userId="f9ed118a-c4ba-4e58-ae89-19d3856cccb6" providerId="ADAL" clId="{9FBDF9C4-9340-2D42-BC61-9F299A42D5FF}" dt="2020-11-01T22:15:53.362" v="100" actId="20577"/>
        <pc:sldMkLst>
          <pc:docMk/>
          <pc:sldMk cId="3487956072" sldId="259"/>
        </pc:sldMkLst>
        <pc:spChg chg="add mod">
          <ac:chgData name="Shawn Jones" userId="f9ed118a-c4ba-4e58-ae89-19d3856cccb6" providerId="ADAL" clId="{9FBDF9C4-9340-2D42-BC61-9F299A42D5FF}" dt="2020-11-01T22:15:53.362" v="100" actId="20577"/>
          <ac:spMkLst>
            <pc:docMk/>
            <pc:sldMk cId="3487956072" sldId="259"/>
            <ac:spMk id="3" creationId="{21B1A171-BC6E-F641-B075-94DAECE69C6E}"/>
          </ac:spMkLst>
        </pc:spChg>
      </pc:sldChg>
      <pc:sldChg chg="del">
        <pc:chgData name="Shawn Jones" userId="f9ed118a-c4ba-4e58-ae89-19d3856cccb6" providerId="ADAL" clId="{9FBDF9C4-9340-2D42-BC61-9F299A42D5FF}" dt="2020-11-03T05:15:55.076" v="4023" actId="2696"/>
        <pc:sldMkLst>
          <pc:docMk/>
          <pc:sldMk cId="1101706017" sldId="261"/>
        </pc:sldMkLst>
      </pc:sldChg>
      <pc:sldChg chg="addSp modSp mod">
        <pc:chgData name="Shawn Jones" userId="f9ed118a-c4ba-4e58-ae89-19d3856cccb6" providerId="ADAL" clId="{9FBDF9C4-9340-2D42-BC61-9F299A42D5FF}" dt="2020-11-05T19:28:50.480" v="5389" actId="20577"/>
        <pc:sldMkLst>
          <pc:docMk/>
          <pc:sldMk cId="1133125669" sldId="262"/>
        </pc:sldMkLst>
        <pc:spChg chg="mod">
          <ac:chgData name="Shawn Jones" userId="f9ed118a-c4ba-4e58-ae89-19d3856cccb6" providerId="ADAL" clId="{9FBDF9C4-9340-2D42-BC61-9F299A42D5FF}" dt="2020-11-05T19:28:50.480" v="5389" actId="20577"/>
          <ac:spMkLst>
            <pc:docMk/>
            <pc:sldMk cId="1133125669" sldId="262"/>
            <ac:spMk id="2" creationId="{D76BA7B0-497B-6349-82D6-FB3F4C2F65BA}"/>
          </ac:spMkLst>
        </pc:spChg>
        <pc:spChg chg="mod">
          <ac:chgData name="Shawn Jones" userId="f9ed118a-c4ba-4e58-ae89-19d3856cccb6" providerId="ADAL" clId="{9FBDF9C4-9340-2D42-BC61-9F299A42D5FF}" dt="2020-11-03T05:06:26.800" v="3100" actId="20577"/>
          <ac:spMkLst>
            <pc:docMk/>
            <pc:sldMk cId="1133125669" sldId="262"/>
            <ac:spMk id="7" creationId="{206047AA-521B-BB41-9A25-6813D4062EF7}"/>
          </ac:spMkLst>
        </pc:spChg>
        <pc:picChg chg="add mod">
          <ac:chgData name="Shawn Jones" userId="f9ed118a-c4ba-4e58-ae89-19d3856cccb6" providerId="ADAL" clId="{9FBDF9C4-9340-2D42-BC61-9F299A42D5FF}" dt="2020-11-03T05:04:57.320" v="3084" actId="167"/>
          <ac:picMkLst>
            <pc:docMk/>
            <pc:sldMk cId="1133125669" sldId="262"/>
            <ac:picMk id="8" creationId="{B201EFAD-EEC9-B44B-9E75-207CA8255D38}"/>
          </ac:picMkLst>
        </pc:picChg>
      </pc:sldChg>
      <pc:sldChg chg="addSp modSp mod">
        <pc:chgData name="Shawn Jones" userId="f9ed118a-c4ba-4e58-ae89-19d3856cccb6" providerId="ADAL" clId="{9FBDF9C4-9340-2D42-BC61-9F299A42D5FF}" dt="2020-11-03T05:06:11.676" v="3094" actId="1076"/>
        <pc:sldMkLst>
          <pc:docMk/>
          <pc:sldMk cId="2517194185" sldId="263"/>
        </pc:sldMkLst>
        <pc:spChg chg="mod">
          <ac:chgData name="Shawn Jones" userId="f9ed118a-c4ba-4e58-ae89-19d3856cccb6" providerId="ADAL" clId="{9FBDF9C4-9340-2D42-BC61-9F299A42D5FF}" dt="2020-11-03T05:03:29.346" v="3069" actId="20577"/>
          <ac:spMkLst>
            <pc:docMk/>
            <pc:sldMk cId="2517194185" sldId="263"/>
            <ac:spMk id="2" creationId="{D76BA7B0-497B-6349-82D6-FB3F4C2F65BA}"/>
          </ac:spMkLst>
        </pc:spChg>
        <pc:spChg chg="mod">
          <ac:chgData name="Shawn Jones" userId="f9ed118a-c4ba-4e58-ae89-19d3856cccb6" providerId="ADAL" clId="{9FBDF9C4-9340-2D42-BC61-9F299A42D5FF}" dt="2020-11-03T05:05:05.956" v="3085" actId="14100"/>
          <ac:spMkLst>
            <pc:docMk/>
            <pc:sldMk cId="2517194185" sldId="263"/>
            <ac:spMk id="7" creationId="{206047AA-521B-BB41-9A25-6813D4062EF7}"/>
          </ac:spMkLst>
        </pc:spChg>
        <pc:picChg chg="add mod">
          <ac:chgData name="Shawn Jones" userId="f9ed118a-c4ba-4e58-ae89-19d3856cccb6" providerId="ADAL" clId="{9FBDF9C4-9340-2D42-BC61-9F299A42D5FF}" dt="2020-11-03T05:06:11.676" v="3094" actId="1076"/>
          <ac:picMkLst>
            <pc:docMk/>
            <pc:sldMk cId="2517194185" sldId="263"/>
            <ac:picMk id="8" creationId="{F301F2A4-FD87-9248-AFB9-8E69C3B4EF35}"/>
          </ac:picMkLst>
        </pc:picChg>
      </pc:sldChg>
      <pc:sldChg chg="addSp modSp mod">
        <pc:chgData name="Shawn Jones" userId="f9ed118a-c4ba-4e58-ae89-19d3856cccb6" providerId="ADAL" clId="{9FBDF9C4-9340-2D42-BC61-9F299A42D5FF}" dt="2020-11-03T05:10:02.217" v="3452" actId="20577"/>
        <pc:sldMkLst>
          <pc:docMk/>
          <pc:sldMk cId="232045769" sldId="264"/>
        </pc:sldMkLst>
        <pc:spChg chg="mod">
          <ac:chgData name="Shawn Jones" userId="f9ed118a-c4ba-4e58-ae89-19d3856cccb6" providerId="ADAL" clId="{9FBDF9C4-9340-2D42-BC61-9F299A42D5FF}" dt="2020-11-03T05:03:48.437" v="3074" actId="20577"/>
          <ac:spMkLst>
            <pc:docMk/>
            <pc:sldMk cId="232045769" sldId="264"/>
            <ac:spMk id="2" creationId="{11CA5684-B253-164D-A4B7-DC251177906D}"/>
          </ac:spMkLst>
        </pc:spChg>
        <pc:spChg chg="mod">
          <ac:chgData name="Shawn Jones" userId="f9ed118a-c4ba-4e58-ae89-19d3856cccb6" providerId="ADAL" clId="{9FBDF9C4-9340-2D42-BC61-9F299A42D5FF}" dt="2020-11-03T05:10:02.217" v="3452" actId="20577"/>
          <ac:spMkLst>
            <pc:docMk/>
            <pc:sldMk cId="232045769" sldId="264"/>
            <ac:spMk id="3" creationId="{BFA4ADE4-3F3A-D241-95ED-299C3B2EFE2F}"/>
          </ac:spMkLst>
        </pc:spChg>
        <pc:spChg chg="add mod">
          <ac:chgData name="Shawn Jones" userId="f9ed118a-c4ba-4e58-ae89-19d3856cccb6" providerId="ADAL" clId="{9FBDF9C4-9340-2D42-BC61-9F299A42D5FF}" dt="2020-11-03T05:05:57.388" v="3092" actId="14100"/>
          <ac:spMkLst>
            <pc:docMk/>
            <pc:sldMk cId="232045769" sldId="264"/>
            <ac:spMk id="7" creationId="{6E14843D-F5AF-5547-882A-AF633708FB08}"/>
          </ac:spMkLst>
        </pc:spChg>
        <pc:picChg chg="add mod">
          <ac:chgData name="Shawn Jones" userId="f9ed118a-c4ba-4e58-ae89-19d3856cccb6" providerId="ADAL" clId="{9FBDF9C4-9340-2D42-BC61-9F299A42D5FF}" dt="2020-11-03T05:05:42.041" v="3089" actId="1076"/>
          <ac:picMkLst>
            <pc:docMk/>
            <pc:sldMk cId="232045769" sldId="264"/>
            <ac:picMk id="6" creationId="{2DF21191-D9E0-1144-83A3-E658D3180A9F}"/>
          </ac:picMkLst>
        </pc:picChg>
      </pc:sldChg>
      <pc:sldChg chg="ord">
        <pc:chgData name="Shawn Jones" userId="f9ed118a-c4ba-4e58-ae89-19d3856cccb6" providerId="ADAL" clId="{9FBDF9C4-9340-2D42-BC61-9F299A42D5FF}" dt="2020-11-01T22:53:09.757" v="856" actId="20578"/>
        <pc:sldMkLst>
          <pc:docMk/>
          <pc:sldMk cId="3573688389" sldId="265"/>
        </pc:sldMkLst>
      </pc:sldChg>
      <pc:sldChg chg="addSp delSp modSp mod ord modClrScheme chgLayout">
        <pc:chgData name="Shawn Jones" userId="f9ed118a-c4ba-4e58-ae89-19d3856cccb6" providerId="ADAL" clId="{9FBDF9C4-9340-2D42-BC61-9F299A42D5FF}" dt="2020-11-02T02:19:46.725" v="1620" actId="20578"/>
        <pc:sldMkLst>
          <pc:docMk/>
          <pc:sldMk cId="1034867159" sldId="268"/>
        </pc:sldMkLst>
        <pc:spChg chg="del mod ord">
          <ac:chgData name="Shawn Jones" userId="f9ed118a-c4ba-4e58-ae89-19d3856cccb6" providerId="ADAL" clId="{9FBDF9C4-9340-2D42-BC61-9F299A42D5FF}" dt="2020-11-01T22:46:41.679" v="511" actId="700"/>
          <ac:spMkLst>
            <pc:docMk/>
            <pc:sldMk cId="1034867159" sldId="268"/>
            <ac:spMk id="2" creationId="{C02DF42C-C69E-6946-AE2E-3076FB8F8B3A}"/>
          </ac:spMkLst>
        </pc:spChg>
        <pc:spChg chg="del mod ord">
          <ac:chgData name="Shawn Jones" userId="f9ed118a-c4ba-4e58-ae89-19d3856cccb6" providerId="ADAL" clId="{9FBDF9C4-9340-2D42-BC61-9F299A42D5FF}" dt="2020-11-01T22:46:41.679" v="511" actId="700"/>
          <ac:spMkLst>
            <pc:docMk/>
            <pc:sldMk cId="1034867159" sldId="268"/>
            <ac:spMk id="3" creationId="{C79EC454-51E3-C847-9A94-834909508AD5}"/>
          </ac:spMkLst>
        </pc:spChg>
        <pc:spChg chg="del">
          <ac:chgData name="Shawn Jones" userId="f9ed118a-c4ba-4e58-ae89-19d3856cccb6" providerId="ADAL" clId="{9FBDF9C4-9340-2D42-BC61-9F299A42D5FF}" dt="2020-11-01T22:46:41.679" v="511" actId="700"/>
          <ac:spMkLst>
            <pc:docMk/>
            <pc:sldMk cId="1034867159" sldId="268"/>
            <ac:spMk id="4" creationId="{124FC20F-96AE-6346-AB83-6E46AC177D51}"/>
          </ac:spMkLst>
        </pc:spChg>
        <pc:spChg chg="mod ord">
          <ac:chgData name="Shawn Jones" userId="f9ed118a-c4ba-4e58-ae89-19d3856cccb6" providerId="ADAL" clId="{9FBDF9C4-9340-2D42-BC61-9F299A42D5FF}" dt="2020-11-01T22:46:43.543" v="512" actId="700"/>
          <ac:spMkLst>
            <pc:docMk/>
            <pc:sldMk cId="1034867159" sldId="268"/>
            <ac:spMk id="5" creationId="{5ADD9735-AD16-AC4F-8704-F420DF3E58E1}"/>
          </ac:spMkLst>
        </pc:spChg>
        <pc:spChg chg="mod ord">
          <ac:chgData name="Shawn Jones" userId="f9ed118a-c4ba-4e58-ae89-19d3856cccb6" providerId="ADAL" clId="{9FBDF9C4-9340-2D42-BC61-9F299A42D5FF}" dt="2020-11-01T22:46:43.543" v="512" actId="700"/>
          <ac:spMkLst>
            <pc:docMk/>
            <pc:sldMk cId="1034867159" sldId="268"/>
            <ac:spMk id="6" creationId="{84B56964-C0C6-E744-BE10-FD9B4C9E69E2}"/>
          </ac:spMkLst>
        </pc:spChg>
        <pc:spChg chg="add del mod ord">
          <ac:chgData name="Shawn Jones" userId="f9ed118a-c4ba-4e58-ae89-19d3856cccb6" providerId="ADAL" clId="{9FBDF9C4-9340-2D42-BC61-9F299A42D5FF}" dt="2020-11-01T22:46:43.543" v="512" actId="700"/>
          <ac:spMkLst>
            <pc:docMk/>
            <pc:sldMk cId="1034867159" sldId="268"/>
            <ac:spMk id="7" creationId="{2E5B73D4-84B9-1D48-9D64-1AF586FAE283}"/>
          </ac:spMkLst>
        </pc:spChg>
        <pc:spChg chg="add del mod ord">
          <ac:chgData name="Shawn Jones" userId="f9ed118a-c4ba-4e58-ae89-19d3856cccb6" providerId="ADAL" clId="{9FBDF9C4-9340-2D42-BC61-9F299A42D5FF}" dt="2020-11-01T22:46:43.543" v="512" actId="700"/>
          <ac:spMkLst>
            <pc:docMk/>
            <pc:sldMk cId="1034867159" sldId="268"/>
            <ac:spMk id="8" creationId="{E9B1CEDD-F96F-5943-8C47-36EB964AC3E9}"/>
          </ac:spMkLst>
        </pc:spChg>
        <pc:spChg chg="add mod ord">
          <ac:chgData name="Shawn Jones" userId="f9ed118a-c4ba-4e58-ae89-19d3856cccb6" providerId="ADAL" clId="{9FBDF9C4-9340-2D42-BC61-9F299A42D5FF}" dt="2020-11-01T22:49:44.374" v="588" actId="20577"/>
          <ac:spMkLst>
            <pc:docMk/>
            <pc:sldMk cId="1034867159" sldId="268"/>
            <ac:spMk id="9" creationId="{B402A55D-7C28-654B-B067-953FCF0E3B43}"/>
          </ac:spMkLst>
        </pc:spChg>
        <pc:spChg chg="add del mod">
          <ac:chgData name="Shawn Jones" userId="f9ed118a-c4ba-4e58-ae89-19d3856cccb6" providerId="ADAL" clId="{9FBDF9C4-9340-2D42-BC61-9F299A42D5FF}" dt="2020-11-01T22:47:27.634" v="533"/>
          <ac:spMkLst>
            <pc:docMk/>
            <pc:sldMk cId="1034867159" sldId="268"/>
            <ac:spMk id="10" creationId="{89473370-57F6-8D49-BE14-C0118198569F}"/>
          </ac:spMkLst>
        </pc:spChg>
        <pc:spChg chg="add mod">
          <ac:chgData name="Shawn Jones" userId="f9ed118a-c4ba-4e58-ae89-19d3856cccb6" providerId="ADAL" clId="{9FBDF9C4-9340-2D42-BC61-9F299A42D5FF}" dt="2020-11-01T22:52:35.686" v="855" actId="1076"/>
          <ac:spMkLst>
            <pc:docMk/>
            <pc:sldMk cId="1034867159" sldId="268"/>
            <ac:spMk id="19" creationId="{572095F4-27C9-8540-ADBC-EB3F0EA1BB08}"/>
          </ac:spMkLst>
        </pc:spChg>
        <pc:spChg chg="add mod">
          <ac:chgData name="Shawn Jones" userId="f9ed118a-c4ba-4e58-ae89-19d3856cccb6" providerId="ADAL" clId="{9FBDF9C4-9340-2D42-BC61-9F299A42D5FF}" dt="2020-11-01T22:51:13.873" v="722" actId="1076"/>
          <ac:spMkLst>
            <pc:docMk/>
            <pc:sldMk cId="1034867159" sldId="268"/>
            <ac:spMk id="20" creationId="{79424D0A-051D-BE43-9520-9FE01AE3D44A}"/>
          </ac:spMkLst>
        </pc:spChg>
        <pc:spChg chg="add mod">
          <ac:chgData name="Shawn Jones" userId="f9ed118a-c4ba-4e58-ae89-19d3856cccb6" providerId="ADAL" clId="{9FBDF9C4-9340-2D42-BC61-9F299A42D5FF}" dt="2020-11-01T22:52:30.245" v="854" actId="1076"/>
          <ac:spMkLst>
            <pc:docMk/>
            <pc:sldMk cId="1034867159" sldId="268"/>
            <ac:spMk id="21" creationId="{03C46E48-0C07-CF4F-ACC4-90F5DD28721D}"/>
          </ac:spMkLst>
        </pc:spChg>
        <pc:spChg chg="add mod">
          <ac:chgData name="Shawn Jones" userId="f9ed118a-c4ba-4e58-ae89-19d3856cccb6" providerId="ADAL" clId="{9FBDF9C4-9340-2D42-BC61-9F299A42D5FF}" dt="2020-11-01T22:52:25.503" v="853" actId="1076"/>
          <ac:spMkLst>
            <pc:docMk/>
            <pc:sldMk cId="1034867159" sldId="268"/>
            <ac:spMk id="22" creationId="{339A7A79-EBC8-644C-906A-8CEE459C19E3}"/>
          </ac:spMkLst>
        </pc:spChg>
        <pc:picChg chg="add mod">
          <ac:chgData name="Shawn Jones" userId="f9ed118a-c4ba-4e58-ae89-19d3856cccb6" providerId="ADAL" clId="{9FBDF9C4-9340-2D42-BC61-9F299A42D5FF}" dt="2020-11-01T22:48:35.921" v="538" actId="1076"/>
          <ac:picMkLst>
            <pc:docMk/>
            <pc:sldMk cId="1034867159" sldId="268"/>
            <ac:picMk id="12" creationId="{1C091A07-ED21-0D40-A130-BD9D0A4C8CA5}"/>
          </ac:picMkLst>
        </pc:picChg>
        <pc:picChg chg="add mod">
          <ac:chgData name="Shawn Jones" userId="f9ed118a-c4ba-4e58-ae89-19d3856cccb6" providerId="ADAL" clId="{9FBDF9C4-9340-2D42-BC61-9F299A42D5FF}" dt="2020-11-01T22:48:33.410" v="537" actId="1076"/>
          <ac:picMkLst>
            <pc:docMk/>
            <pc:sldMk cId="1034867159" sldId="268"/>
            <ac:picMk id="14" creationId="{932D3548-08BA-4440-BB00-055F2D6D4D7B}"/>
          </ac:picMkLst>
        </pc:picChg>
        <pc:picChg chg="add mod">
          <ac:chgData name="Shawn Jones" userId="f9ed118a-c4ba-4e58-ae89-19d3856cccb6" providerId="ADAL" clId="{9FBDF9C4-9340-2D42-BC61-9F299A42D5FF}" dt="2020-11-01T22:49:01.927" v="540" actId="1076"/>
          <ac:picMkLst>
            <pc:docMk/>
            <pc:sldMk cId="1034867159" sldId="268"/>
            <ac:picMk id="16" creationId="{33A77DC0-9893-4C42-A985-2895DCA10036}"/>
          </ac:picMkLst>
        </pc:picChg>
        <pc:picChg chg="add mod">
          <ac:chgData name="Shawn Jones" userId="f9ed118a-c4ba-4e58-ae89-19d3856cccb6" providerId="ADAL" clId="{9FBDF9C4-9340-2D42-BC61-9F299A42D5FF}" dt="2020-11-01T22:50:05.296" v="590" actId="1076"/>
          <ac:picMkLst>
            <pc:docMk/>
            <pc:sldMk cId="1034867159" sldId="268"/>
            <ac:picMk id="18" creationId="{6BF6F457-45D9-A54B-A184-AA62F42DA0B7}"/>
          </ac:picMkLst>
        </pc:picChg>
      </pc:sldChg>
      <pc:sldChg chg="addSp delSp modSp new mod modClrScheme chgLayout">
        <pc:chgData name="Shawn Jones" userId="f9ed118a-c4ba-4e58-ae89-19d3856cccb6" providerId="ADAL" clId="{9FBDF9C4-9340-2D42-BC61-9F299A42D5FF}" dt="2020-11-04T17:36:55.449" v="4520" actId="1076"/>
        <pc:sldMkLst>
          <pc:docMk/>
          <pc:sldMk cId="936897024" sldId="269"/>
        </pc:sldMkLst>
        <pc:spChg chg="add del mod">
          <ac:chgData name="Shawn Jones" userId="f9ed118a-c4ba-4e58-ae89-19d3856cccb6" providerId="ADAL" clId="{9FBDF9C4-9340-2D42-BC61-9F299A42D5FF}" dt="2020-11-04T17:15:36.690" v="4503" actId="478"/>
          <ac:spMkLst>
            <pc:docMk/>
            <pc:sldMk cId="936897024" sldId="269"/>
            <ac:spMk id="2" creationId="{3444BE66-96B7-8F45-97C3-66BA0400416E}"/>
          </ac:spMkLst>
        </pc:spChg>
        <pc:spChg chg="del mod ord">
          <ac:chgData name="Shawn Jones" userId="f9ed118a-c4ba-4e58-ae89-19d3856cccb6" providerId="ADAL" clId="{9FBDF9C4-9340-2D42-BC61-9F299A42D5FF}" dt="2020-11-01T22:17:55.370" v="101" actId="700"/>
          <ac:spMkLst>
            <pc:docMk/>
            <pc:sldMk cId="936897024" sldId="269"/>
            <ac:spMk id="2" creationId="{7183AE10-112C-7947-9B7E-BF74F0F5A0EE}"/>
          </ac:spMkLst>
        </pc:spChg>
        <pc:spChg chg="del">
          <ac:chgData name="Shawn Jones" userId="f9ed118a-c4ba-4e58-ae89-19d3856cccb6" providerId="ADAL" clId="{9FBDF9C4-9340-2D42-BC61-9F299A42D5FF}" dt="2020-11-01T22:17:55.370" v="101" actId="700"/>
          <ac:spMkLst>
            <pc:docMk/>
            <pc:sldMk cId="936897024" sldId="269"/>
            <ac:spMk id="3" creationId="{0E27A8DB-5450-B344-808C-7EED8E396BF4}"/>
          </ac:spMkLst>
        </pc:spChg>
        <pc:spChg chg="del">
          <ac:chgData name="Shawn Jones" userId="f9ed118a-c4ba-4e58-ae89-19d3856cccb6" providerId="ADAL" clId="{9FBDF9C4-9340-2D42-BC61-9F299A42D5FF}" dt="2020-11-01T22:17:55.370" v="101" actId="700"/>
          <ac:spMkLst>
            <pc:docMk/>
            <pc:sldMk cId="936897024" sldId="269"/>
            <ac:spMk id="4" creationId="{7364B95E-CA6D-ED4D-B3A1-222A877AC28C}"/>
          </ac:spMkLst>
        </pc:spChg>
        <pc:spChg chg="mod ord">
          <ac:chgData name="Shawn Jones" userId="f9ed118a-c4ba-4e58-ae89-19d3856cccb6" providerId="ADAL" clId="{9FBDF9C4-9340-2D42-BC61-9F299A42D5FF}" dt="2020-11-01T22:17:55.370" v="101" actId="700"/>
          <ac:spMkLst>
            <pc:docMk/>
            <pc:sldMk cId="936897024" sldId="269"/>
            <ac:spMk id="5" creationId="{F75DCA36-8FD6-3447-B68F-624BB4F713EF}"/>
          </ac:spMkLst>
        </pc:spChg>
        <pc:spChg chg="mod ord">
          <ac:chgData name="Shawn Jones" userId="f9ed118a-c4ba-4e58-ae89-19d3856cccb6" providerId="ADAL" clId="{9FBDF9C4-9340-2D42-BC61-9F299A42D5FF}" dt="2020-11-01T22:17:55.370" v="101" actId="700"/>
          <ac:spMkLst>
            <pc:docMk/>
            <pc:sldMk cId="936897024" sldId="269"/>
            <ac:spMk id="6" creationId="{60A5BA7A-BC1E-D249-9914-806C548703A8}"/>
          </ac:spMkLst>
        </pc:spChg>
        <pc:spChg chg="add mod ord">
          <ac:chgData name="Shawn Jones" userId="f9ed118a-c4ba-4e58-ae89-19d3856cccb6" providerId="ADAL" clId="{9FBDF9C4-9340-2D42-BC61-9F299A42D5FF}" dt="2020-11-01T22:45:25.705" v="510" actId="20577"/>
          <ac:spMkLst>
            <pc:docMk/>
            <pc:sldMk cId="936897024" sldId="269"/>
            <ac:spMk id="7" creationId="{DF5FDD68-282F-944C-A971-D8D9321C8963}"/>
          </ac:spMkLst>
        </pc:spChg>
        <pc:spChg chg="add mod">
          <ac:chgData name="Shawn Jones" userId="f9ed118a-c4ba-4e58-ae89-19d3856cccb6" providerId="ADAL" clId="{9FBDF9C4-9340-2D42-BC61-9F299A42D5FF}" dt="2020-11-04T17:36:49.947" v="4519" actId="1076"/>
          <ac:spMkLst>
            <pc:docMk/>
            <pc:sldMk cId="936897024" sldId="269"/>
            <ac:spMk id="8" creationId="{C86EA97A-20C9-7141-AB63-F65A1A1A76BF}"/>
          </ac:spMkLst>
        </pc:spChg>
        <pc:spChg chg="add mod">
          <ac:chgData name="Shawn Jones" userId="f9ed118a-c4ba-4e58-ae89-19d3856cccb6" providerId="ADAL" clId="{9FBDF9C4-9340-2D42-BC61-9F299A42D5FF}" dt="2020-11-04T17:36:55.449" v="4520" actId="1076"/>
          <ac:spMkLst>
            <pc:docMk/>
            <pc:sldMk cId="936897024" sldId="269"/>
            <ac:spMk id="9" creationId="{00CD8963-7D5C-6441-9707-9D2F9C4E9F42}"/>
          </ac:spMkLst>
        </pc:spChg>
        <pc:spChg chg="add del mod">
          <ac:chgData name="Shawn Jones" userId="f9ed118a-c4ba-4e58-ae89-19d3856cccb6" providerId="ADAL" clId="{9FBDF9C4-9340-2D42-BC61-9F299A42D5FF}" dt="2020-11-01T22:24:17.683" v="348" actId="21"/>
          <ac:spMkLst>
            <pc:docMk/>
            <pc:sldMk cId="936897024" sldId="269"/>
            <ac:spMk id="12" creationId="{BD4E46B5-0121-CD48-958F-181274A02817}"/>
          </ac:spMkLst>
        </pc:spChg>
        <pc:spChg chg="add del mod">
          <ac:chgData name="Shawn Jones" userId="f9ed118a-c4ba-4e58-ae89-19d3856cccb6" providerId="ADAL" clId="{9FBDF9C4-9340-2D42-BC61-9F299A42D5FF}" dt="2020-11-04T17:36:16.210" v="4516" actId="21"/>
          <ac:spMkLst>
            <pc:docMk/>
            <pc:sldMk cId="936897024" sldId="269"/>
            <ac:spMk id="14" creationId="{85864CFF-739B-B34F-B0FC-42ADF5D65509}"/>
          </ac:spMkLst>
        </pc:spChg>
        <pc:spChg chg="add del mod">
          <ac:chgData name="Shawn Jones" userId="f9ed118a-c4ba-4e58-ae89-19d3856cccb6" providerId="ADAL" clId="{9FBDF9C4-9340-2D42-BC61-9F299A42D5FF}" dt="2020-11-01T22:25:27.469" v="389"/>
          <ac:spMkLst>
            <pc:docMk/>
            <pc:sldMk cId="936897024" sldId="269"/>
            <ac:spMk id="15" creationId="{61D73A8D-776F-E241-AA23-4723967C86CB}"/>
          </ac:spMkLst>
        </pc:spChg>
        <pc:spChg chg="add del mod">
          <ac:chgData name="Shawn Jones" userId="f9ed118a-c4ba-4e58-ae89-19d3856cccb6" providerId="ADAL" clId="{9FBDF9C4-9340-2D42-BC61-9F299A42D5FF}" dt="2020-11-04T17:36:16.210" v="4516" actId="21"/>
          <ac:spMkLst>
            <pc:docMk/>
            <pc:sldMk cId="936897024" sldId="269"/>
            <ac:spMk id="18" creationId="{366253CE-E30B-DD41-B435-E17B7D882049}"/>
          </ac:spMkLst>
        </pc:spChg>
        <pc:graphicFrameChg chg="add del mod modGraphic">
          <ac:chgData name="Shawn Jones" userId="f9ed118a-c4ba-4e58-ae89-19d3856cccb6" providerId="ADAL" clId="{9FBDF9C4-9340-2D42-BC61-9F299A42D5FF}" dt="2020-11-04T17:36:16.210" v="4516" actId="21"/>
          <ac:graphicFrameMkLst>
            <pc:docMk/>
            <pc:sldMk cId="936897024" sldId="269"/>
            <ac:graphicFrameMk id="13" creationId="{0F54B8F1-8981-2D42-AE23-543DB97427CB}"/>
          </ac:graphicFrameMkLst>
        </pc:graphicFrameChg>
        <pc:graphicFrameChg chg="add del mod modGraphic">
          <ac:chgData name="Shawn Jones" userId="f9ed118a-c4ba-4e58-ae89-19d3856cccb6" providerId="ADAL" clId="{9FBDF9C4-9340-2D42-BC61-9F299A42D5FF}" dt="2020-11-04T17:36:16.210" v="4516" actId="21"/>
          <ac:graphicFrameMkLst>
            <pc:docMk/>
            <pc:sldMk cId="936897024" sldId="269"/>
            <ac:graphicFrameMk id="17" creationId="{87207745-8CB5-014F-BBA5-2E9EB97900D1}"/>
          </ac:graphicFrameMkLst>
        </pc:graphicFrameChg>
        <pc:picChg chg="add mod">
          <ac:chgData name="Shawn Jones" userId="f9ed118a-c4ba-4e58-ae89-19d3856cccb6" providerId="ADAL" clId="{9FBDF9C4-9340-2D42-BC61-9F299A42D5FF}" dt="2020-11-04T17:36:55.449" v="4520" actId="1076"/>
          <ac:picMkLst>
            <pc:docMk/>
            <pc:sldMk cId="936897024" sldId="269"/>
            <ac:picMk id="11" creationId="{34166B23-5E0F-274D-B780-AA58678EB850}"/>
          </ac:picMkLst>
        </pc:picChg>
        <pc:picChg chg="add mod">
          <ac:chgData name="Shawn Jones" userId="f9ed118a-c4ba-4e58-ae89-19d3856cccb6" providerId="ADAL" clId="{9FBDF9C4-9340-2D42-BC61-9F299A42D5FF}" dt="2020-11-04T17:36:49.947" v="4519" actId="1076"/>
          <ac:picMkLst>
            <pc:docMk/>
            <pc:sldMk cId="936897024" sldId="269"/>
            <ac:picMk id="1026" creationId="{ED7086BA-88E2-7B46-8905-6ABCA2B05E63}"/>
          </ac:picMkLst>
        </pc:picChg>
      </pc:sldChg>
      <pc:sldChg chg="addSp delSp modSp new mod">
        <pc:chgData name="Shawn Jones" userId="f9ed118a-c4ba-4e58-ae89-19d3856cccb6" providerId="ADAL" clId="{9FBDF9C4-9340-2D42-BC61-9F299A42D5FF}" dt="2020-11-05T19:22:42.844" v="5373" actId="20577"/>
        <pc:sldMkLst>
          <pc:docMk/>
          <pc:sldMk cId="427872432" sldId="270"/>
        </pc:sldMkLst>
        <pc:spChg chg="mod">
          <ac:chgData name="Shawn Jones" userId="f9ed118a-c4ba-4e58-ae89-19d3856cccb6" providerId="ADAL" clId="{9FBDF9C4-9340-2D42-BC61-9F299A42D5FF}" dt="2020-11-02T02:06:57.086" v="1214" actId="20577"/>
          <ac:spMkLst>
            <pc:docMk/>
            <pc:sldMk cId="427872432" sldId="270"/>
            <ac:spMk id="2" creationId="{1C4EB5F8-A1E6-DF43-BB7A-4ECA427DC1CF}"/>
          </ac:spMkLst>
        </pc:spChg>
        <pc:spChg chg="add del mod">
          <ac:chgData name="Shawn Jones" userId="f9ed118a-c4ba-4e58-ae89-19d3856cccb6" providerId="ADAL" clId="{9FBDF9C4-9340-2D42-BC61-9F299A42D5FF}" dt="2020-11-01T22:53:22.173" v="859"/>
          <ac:spMkLst>
            <pc:docMk/>
            <pc:sldMk cId="427872432" sldId="270"/>
            <ac:spMk id="5" creationId="{308F750F-5A4F-3940-BAF6-25618DBFE3F7}"/>
          </ac:spMkLst>
        </pc:spChg>
        <pc:spChg chg="add mod">
          <ac:chgData name="Shawn Jones" userId="f9ed118a-c4ba-4e58-ae89-19d3856cccb6" providerId="ADAL" clId="{9FBDF9C4-9340-2D42-BC61-9F299A42D5FF}" dt="2020-11-05T19:22:42.844" v="5373" actId="20577"/>
          <ac:spMkLst>
            <pc:docMk/>
            <pc:sldMk cId="427872432" sldId="270"/>
            <ac:spMk id="8" creationId="{D22F669A-8FA9-194A-AE24-486AB3588B36}"/>
          </ac:spMkLst>
        </pc:spChg>
        <pc:spChg chg="add mod">
          <ac:chgData name="Shawn Jones" userId="f9ed118a-c4ba-4e58-ae89-19d3856cccb6" providerId="ADAL" clId="{9FBDF9C4-9340-2D42-BC61-9F299A42D5FF}" dt="2020-11-02T02:09:43.193" v="1286" actId="20577"/>
          <ac:spMkLst>
            <pc:docMk/>
            <pc:sldMk cId="427872432" sldId="270"/>
            <ac:spMk id="9" creationId="{E337CC36-B4D5-BF45-BFBA-BD47FBE503FD}"/>
          </ac:spMkLst>
        </pc:spChg>
        <pc:picChg chg="add mod">
          <ac:chgData name="Shawn Jones" userId="f9ed118a-c4ba-4e58-ae89-19d3856cccb6" providerId="ADAL" clId="{9FBDF9C4-9340-2D42-BC61-9F299A42D5FF}" dt="2020-11-02T01:59:34.955" v="1023" actId="167"/>
          <ac:picMkLst>
            <pc:docMk/>
            <pc:sldMk cId="427872432" sldId="270"/>
            <ac:picMk id="7" creationId="{07E4BDE5-1C4E-ED47-94F2-F70005B8E582}"/>
          </ac:picMkLst>
        </pc:picChg>
      </pc:sldChg>
      <pc:sldChg chg="addSp delSp modSp new del mod modClrScheme chgLayout">
        <pc:chgData name="Shawn Jones" userId="f9ed118a-c4ba-4e58-ae89-19d3856cccb6" providerId="ADAL" clId="{9FBDF9C4-9340-2D42-BC61-9F299A42D5FF}" dt="2020-11-02T02:19:51.085" v="1622" actId="2696"/>
        <pc:sldMkLst>
          <pc:docMk/>
          <pc:sldMk cId="1241158025" sldId="271"/>
        </pc:sldMkLst>
        <pc:spChg chg="del mod ord">
          <ac:chgData name="Shawn Jones" userId="f9ed118a-c4ba-4e58-ae89-19d3856cccb6" providerId="ADAL" clId="{9FBDF9C4-9340-2D42-BC61-9F299A42D5FF}" dt="2020-11-02T02:00:21.730" v="1027" actId="700"/>
          <ac:spMkLst>
            <pc:docMk/>
            <pc:sldMk cId="1241158025" sldId="271"/>
            <ac:spMk id="2" creationId="{931FE4E8-77A9-F648-8731-971D73D04A57}"/>
          </ac:spMkLst>
        </pc:spChg>
        <pc:spChg chg="mod ord">
          <ac:chgData name="Shawn Jones" userId="f9ed118a-c4ba-4e58-ae89-19d3856cccb6" providerId="ADAL" clId="{9FBDF9C4-9340-2D42-BC61-9F299A42D5FF}" dt="2020-11-02T02:00:21.730" v="1027" actId="700"/>
          <ac:spMkLst>
            <pc:docMk/>
            <pc:sldMk cId="1241158025" sldId="271"/>
            <ac:spMk id="3" creationId="{9A4B4086-A1A1-4843-B830-0D7DDDFA98E5}"/>
          </ac:spMkLst>
        </pc:spChg>
        <pc:spChg chg="mod ord">
          <ac:chgData name="Shawn Jones" userId="f9ed118a-c4ba-4e58-ae89-19d3856cccb6" providerId="ADAL" clId="{9FBDF9C4-9340-2D42-BC61-9F299A42D5FF}" dt="2020-11-02T02:00:21.730" v="1027" actId="700"/>
          <ac:spMkLst>
            <pc:docMk/>
            <pc:sldMk cId="1241158025" sldId="271"/>
            <ac:spMk id="4" creationId="{41FBB0FE-2651-354D-A428-BEFA6DF74B07}"/>
          </ac:spMkLst>
        </pc:spChg>
        <pc:spChg chg="add mod ord">
          <ac:chgData name="Shawn Jones" userId="f9ed118a-c4ba-4e58-ae89-19d3856cccb6" providerId="ADAL" clId="{9FBDF9C4-9340-2D42-BC61-9F299A42D5FF}" dt="2020-11-02T02:00:36.685" v="1053" actId="20577"/>
          <ac:spMkLst>
            <pc:docMk/>
            <pc:sldMk cId="1241158025" sldId="271"/>
            <ac:spMk id="5" creationId="{C18EE38A-6984-0B41-9DC5-46A560012A6A}"/>
          </ac:spMkLst>
        </pc:spChg>
        <pc:spChg chg="add mod ord">
          <ac:chgData name="Shawn Jones" userId="f9ed118a-c4ba-4e58-ae89-19d3856cccb6" providerId="ADAL" clId="{9FBDF9C4-9340-2D42-BC61-9F299A42D5FF}" dt="2020-11-02T02:00:21.730" v="1027" actId="700"/>
          <ac:spMkLst>
            <pc:docMk/>
            <pc:sldMk cId="1241158025" sldId="271"/>
            <ac:spMk id="6" creationId="{38003A50-3382-D64C-AF9D-6699513692E0}"/>
          </ac:spMkLst>
        </pc:spChg>
      </pc:sldChg>
      <pc:sldChg chg="new del">
        <pc:chgData name="Shawn Jones" userId="f9ed118a-c4ba-4e58-ae89-19d3856cccb6" providerId="ADAL" clId="{9FBDF9C4-9340-2D42-BC61-9F299A42D5FF}" dt="2020-11-02T02:00:48.748" v="1056" actId="2696"/>
        <pc:sldMkLst>
          <pc:docMk/>
          <pc:sldMk cId="23931797" sldId="272"/>
        </pc:sldMkLst>
      </pc:sldChg>
      <pc:sldChg chg="modSp add del mod">
        <pc:chgData name="Shawn Jones" userId="f9ed118a-c4ba-4e58-ae89-19d3856cccb6" providerId="ADAL" clId="{9FBDF9C4-9340-2D42-BC61-9F299A42D5FF}" dt="2020-11-02T02:19:49.003" v="1621" actId="2696"/>
        <pc:sldMkLst>
          <pc:docMk/>
          <pc:sldMk cId="3092256797" sldId="273"/>
        </pc:sldMkLst>
        <pc:spChg chg="mod">
          <ac:chgData name="Shawn Jones" userId="f9ed118a-c4ba-4e58-ae89-19d3856cccb6" providerId="ADAL" clId="{9FBDF9C4-9340-2D42-BC61-9F299A42D5FF}" dt="2020-11-02T02:01:10.755" v="1107" actId="20577"/>
          <ac:spMkLst>
            <pc:docMk/>
            <pc:sldMk cId="3092256797" sldId="273"/>
            <ac:spMk id="5" creationId="{C18EE38A-6984-0B41-9DC5-46A560012A6A}"/>
          </ac:spMkLst>
        </pc:spChg>
      </pc:sldChg>
      <pc:sldChg chg="addSp delSp modSp new mod modClrScheme chgLayout">
        <pc:chgData name="Shawn Jones" userId="f9ed118a-c4ba-4e58-ae89-19d3856cccb6" providerId="ADAL" clId="{9FBDF9C4-9340-2D42-BC61-9F299A42D5FF}" dt="2020-11-02T02:30:29.790" v="2107" actId="1076"/>
        <pc:sldMkLst>
          <pc:docMk/>
          <pc:sldMk cId="814917780" sldId="274"/>
        </pc:sldMkLst>
        <pc:spChg chg="del mod ord">
          <ac:chgData name="Shawn Jones" userId="f9ed118a-c4ba-4e58-ae89-19d3856cccb6" providerId="ADAL" clId="{9FBDF9C4-9340-2D42-BC61-9F299A42D5FF}" dt="2020-11-02T02:01:51.410" v="1109" actId="700"/>
          <ac:spMkLst>
            <pc:docMk/>
            <pc:sldMk cId="814917780" sldId="274"/>
            <ac:spMk id="2" creationId="{1CED8C44-B9B9-EC4B-806C-A7D91A00072A}"/>
          </ac:spMkLst>
        </pc:spChg>
        <pc:spChg chg="del">
          <ac:chgData name="Shawn Jones" userId="f9ed118a-c4ba-4e58-ae89-19d3856cccb6" providerId="ADAL" clId="{9FBDF9C4-9340-2D42-BC61-9F299A42D5FF}" dt="2020-11-02T02:01:51.410" v="1109" actId="700"/>
          <ac:spMkLst>
            <pc:docMk/>
            <pc:sldMk cId="814917780" sldId="274"/>
            <ac:spMk id="3" creationId="{153065B0-593F-4941-B243-BB13F207A190}"/>
          </ac:spMkLst>
        </pc:spChg>
        <pc:spChg chg="mod ord">
          <ac:chgData name="Shawn Jones" userId="f9ed118a-c4ba-4e58-ae89-19d3856cccb6" providerId="ADAL" clId="{9FBDF9C4-9340-2D42-BC61-9F299A42D5FF}" dt="2020-11-02T02:01:51.410" v="1109" actId="700"/>
          <ac:spMkLst>
            <pc:docMk/>
            <pc:sldMk cId="814917780" sldId="274"/>
            <ac:spMk id="4" creationId="{ECE10420-5D0D-0248-A650-75EAE0AAE8EB}"/>
          </ac:spMkLst>
        </pc:spChg>
        <pc:spChg chg="mod ord">
          <ac:chgData name="Shawn Jones" userId="f9ed118a-c4ba-4e58-ae89-19d3856cccb6" providerId="ADAL" clId="{9FBDF9C4-9340-2D42-BC61-9F299A42D5FF}" dt="2020-11-02T02:01:51.410" v="1109" actId="700"/>
          <ac:spMkLst>
            <pc:docMk/>
            <pc:sldMk cId="814917780" sldId="274"/>
            <ac:spMk id="5" creationId="{E77690AC-96B7-DD40-A621-88A27E40F1EB}"/>
          </ac:spMkLst>
        </pc:spChg>
        <pc:spChg chg="add mod ord">
          <ac:chgData name="Shawn Jones" userId="f9ed118a-c4ba-4e58-ae89-19d3856cccb6" providerId="ADAL" clId="{9FBDF9C4-9340-2D42-BC61-9F299A42D5FF}" dt="2020-11-02T02:25:47.121" v="1917" actId="20577"/>
          <ac:spMkLst>
            <pc:docMk/>
            <pc:sldMk cId="814917780" sldId="274"/>
            <ac:spMk id="6" creationId="{31652677-FBE5-FF43-9B05-4B6602DBD2EC}"/>
          </ac:spMkLst>
        </pc:spChg>
        <pc:spChg chg="add mod">
          <ac:chgData name="Shawn Jones" userId="f9ed118a-c4ba-4e58-ae89-19d3856cccb6" providerId="ADAL" clId="{9FBDF9C4-9340-2D42-BC61-9F299A42D5FF}" dt="2020-11-02T02:30:29.790" v="2107" actId="1076"/>
          <ac:spMkLst>
            <pc:docMk/>
            <pc:sldMk cId="814917780" sldId="274"/>
            <ac:spMk id="9" creationId="{45565FA4-9CF2-B24E-8319-9CEB672184A1}"/>
          </ac:spMkLst>
        </pc:spChg>
        <pc:spChg chg="add mod">
          <ac:chgData name="Shawn Jones" userId="f9ed118a-c4ba-4e58-ae89-19d3856cccb6" providerId="ADAL" clId="{9FBDF9C4-9340-2D42-BC61-9F299A42D5FF}" dt="2020-11-02T02:30:22.101" v="2106" actId="14100"/>
          <ac:spMkLst>
            <pc:docMk/>
            <pc:sldMk cId="814917780" sldId="274"/>
            <ac:spMk id="10" creationId="{B840274A-5CD1-544E-829C-ED1A356D2503}"/>
          </ac:spMkLst>
        </pc:spChg>
        <pc:spChg chg="add mod">
          <ac:chgData name="Shawn Jones" userId="f9ed118a-c4ba-4e58-ae89-19d3856cccb6" providerId="ADAL" clId="{9FBDF9C4-9340-2D42-BC61-9F299A42D5FF}" dt="2020-11-02T02:17:32.464" v="1602" actId="1076"/>
          <ac:spMkLst>
            <pc:docMk/>
            <pc:sldMk cId="814917780" sldId="274"/>
            <ac:spMk id="13" creationId="{CF665EA6-C218-2447-B45E-16460CBDEFAF}"/>
          </ac:spMkLst>
        </pc:spChg>
        <pc:spChg chg="add mod">
          <ac:chgData name="Shawn Jones" userId="f9ed118a-c4ba-4e58-ae89-19d3856cccb6" providerId="ADAL" clId="{9FBDF9C4-9340-2D42-BC61-9F299A42D5FF}" dt="2020-11-02T02:16:58.913" v="1598" actId="1076"/>
          <ac:spMkLst>
            <pc:docMk/>
            <pc:sldMk cId="814917780" sldId="274"/>
            <ac:spMk id="14" creationId="{86B02FD6-F00B-A444-9958-74E97390647A}"/>
          </ac:spMkLst>
        </pc:spChg>
        <pc:spChg chg="add mod">
          <ac:chgData name="Shawn Jones" userId="f9ed118a-c4ba-4e58-ae89-19d3856cccb6" providerId="ADAL" clId="{9FBDF9C4-9340-2D42-BC61-9F299A42D5FF}" dt="2020-11-02T02:26:44.462" v="1986" actId="20577"/>
          <ac:spMkLst>
            <pc:docMk/>
            <pc:sldMk cId="814917780" sldId="274"/>
            <ac:spMk id="15" creationId="{26C424AF-84A2-0740-819A-2B0EE490DF82}"/>
          </ac:spMkLst>
        </pc:spChg>
        <pc:spChg chg="add mod">
          <ac:chgData name="Shawn Jones" userId="f9ed118a-c4ba-4e58-ae89-19d3856cccb6" providerId="ADAL" clId="{9FBDF9C4-9340-2D42-BC61-9F299A42D5FF}" dt="2020-11-02T02:28:00.835" v="2099" actId="20577"/>
          <ac:spMkLst>
            <pc:docMk/>
            <pc:sldMk cId="814917780" sldId="274"/>
            <ac:spMk id="16" creationId="{5FABA3B3-2076-8B4F-BC74-3CCFD58A6D8C}"/>
          </ac:spMkLst>
        </pc:spChg>
        <pc:picChg chg="add del mod">
          <ac:chgData name="Shawn Jones" userId="f9ed118a-c4ba-4e58-ae89-19d3856cccb6" providerId="ADAL" clId="{9FBDF9C4-9340-2D42-BC61-9F299A42D5FF}" dt="2020-11-02T02:15:25.050" v="1571" actId="478"/>
          <ac:picMkLst>
            <pc:docMk/>
            <pc:sldMk cId="814917780" sldId="274"/>
            <ac:picMk id="8" creationId="{CF69073E-5BB3-2948-8A2E-C6B02CB795EA}"/>
          </ac:picMkLst>
        </pc:picChg>
        <pc:picChg chg="add mod">
          <ac:chgData name="Shawn Jones" userId="f9ed118a-c4ba-4e58-ae89-19d3856cccb6" providerId="ADAL" clId="{9FBDF9C4-9340-2D42-BC61-9F299A42D5FF}" dt="2020-11-02T02:17:01.504" v="1599" actId="1076"/>
          <ac:picMkLst>
            <pc:docMk/>
            <pc:sldMk cId="814917780" sldId="274"/>
            <ac:picMk id="12" creationId="{89983165-003A-7B46-873E-D5CBC3C3D9B0}"/>
          </ac:picMkLst>
        </pc:picChg>
      </pc:sldChg>
      <pc:sldChg chg="addSp delSp modSp new mod">
        <pc:chgData name="Shawn Jones" userId="f9ed118a-c4ba-4e58-ae89-19d3856cccb6" providerId="ADAL" clId="{9FBDF9C4-9340-2D42-BC61-9F299A42D5FF}" dt="2020-11-05T19:26:10.542" v="5387" actId="20577"/>
        <pc:sldMkLst>
          <pc:docMk/>
          <pc:sldMk cId="2495896518" sldId="275"/>
        </pc:sldMkLst>
        <pc:spChg chg="mod">
          <ac:chgData name="Shawn Jones" userId="f9ed118a-c4ba-4e58-ae89-19d3856cccb6" providerId="ADAL" clId="{9FBDF9C4-9340-2D42-BC61-9F299A42D5FF}" dt="2020-11-02T02:39:00.767" v="2492" actId="20577"/>
          <ac:spMkLst>
            <pc:docMk/>
            <pc:sldMk cId="2495896518" sldId="275"/>
            <ac:spMk id="2" creationId="{72056561-9E3C-534C-9ECF-AE415D0BB4C0}"/>
          </ac:spMkLst>
        </pc:spChg>
        <pc:spChg chg="add del mod">
          <ac:chgData name="Shawn Jones" userId="f9ed118a-c4ba-4e58-ae89-19d3856cccb6" providerId="ADAL" clId="{9FBDF9C4-9340-2D42-BC61-9F299A42D5FF}" dt="2020-11-02T02:19:01.662" v="1615"/>
          <ac:spMkLst>
            <pc:docMk/>
            <pc:sldMk cId="2495896518" sldId="275"/>
            <ac:spMk id="5" creationId="{3D3F1748-020F-BE47-B103-F3E2744D6D39}"/>
          </ac:spMkLst>
        </pc:spChg>
        <pc:spChg chg="add mod">
          <ac:chgData name="Shawn Jones" userId="f9ed118a-c4ba-4e58-ae89-19d3856cccb6" providerId="ADAL" clId="{9FBDF9C4-9340-2D42-BC61-9F299A42D5FF}" dt="2020-11-05T19:26:10.542" v="5387" actId="20577"/>
          <ac:spMkLst>
            <pc:docMk/>
            <pc:sldMk cId="2495896518" sldId="275"/>
            <ac:spMk id="8" creationId="{766EF181-8301-404B-BDF9-EF7DEAA4F732}"/>
          </ac:spMkLst>
        </pc:spChg>
        <pc:picChg chg="add mod">
          <ac:chgData name="Shawn Jones" userId="f9ed118a-c4ba-4e58-ae89-19d3856cccb6" providerId="ADAL" clId="{9FBDF9C4-9340-2D42-BC61-9F299A42D5FF}" dt="2020-11-02T02:33:31.735" v="2137" actId="1076"/>
          <ac:picMkLst>
            <pc:docMk/>
            <pc:sldMk cId="2495896518" sldId="275"/>
            <ac:picMk id="7" creationId="{7A2AFCD2-6ABC-6D49-B27D-50E0BC9D191D}"/>
          </ac:picMkLst>
        </pc:picChg>
      </pc:sldChg>
      <pc:sldChg chg="addSp modSp new mod">
        <pc:chgData name="Shawn Jones" userId="f9ed118a-c4ba-4e58-ae89-19d3856cccb6" providerId="ADAL" clId="{9FBDF9C4-9340-2D42-BC61-9F299A42D5FF}" dt="2020-11-02T02:23:54.870" v="1914" actId="20577"/>
        <pc:sldMkLst>
          <pc:docMk/>
          <pc:sldMk cId="1474043867" sldId="276"/>
        </pc:sldMkLst>
        <pc:spChg chg="mod">
          <ac:chgData name="Shawn Jones" userId="f9ed118a-c4ba-4e58-ae89-19d3856cccb6" providerId="ADAL" clId="{9FBDF9C4-9340-2D42-BC61-9F299A42D5FF}" dt="2020-11-02T02:23:54.870" v="1914" actId="20577"/>
          <ac:spMkLst>
            <pc:docMk/>
            <pc:sldMk cId="1474043867" sldId="276"/>
            <ac:spMk id="2" creationId="{84C12C40-9DB2-1A4E-9739-66A98E31A07E}"/>
          </ac:spMkLst>
        </pc:spChg>
        <pc:spChg chg="add mod">
          <ac:chgData name="Shawn Jones" userId="f9ed118a-c4ba-4e58-ae89-19d3856cccb6" providerId="ADAL" clId="{9FBDF9C4-9340-2D42-BC61-9F299A42D5FF}" dt="2020-11-02T02:22:51.913" v="1772" actId="20577"/>
          <ac:spMkLst>
            <pc:docMk/>
            <pc:sldMk cId="1474043867" sldId="276"/>
            <ac:spMk id="7" creationId="{BE0E139C-C861-D04A-833E-06DA12D893D5}"/>
          </ac:spMkLst>
        </pc:spChg>
        <pc:spChg chg="add mod">
          <ac:chgData name="Shawn Jones" userId="f9ed118a-c4ba-4e58-ae89-19d3856cccb6" providerId="ADAL" clId="{9FBDF9C4-9340-2D42-BC61-9F299A42D5FF}" dt="2020-11-02T02:22:33.071" v="1759" actId="1076"/>
          <ac:spMkLst>
            <pc:docMk/>
            <pc:sldMk cId="1474043867" sldId="276"/>
            <ac:spMk id="8" creationId="{4BE38654-6995-0845-BB1E-025CCD4AF50B}"/>
          </ac:spMkLst>
        </pc:spChg>
        <pc:spChg chg="add mod">
          <ac:chgData name="Shawn Jones" userId="f9ed118a-c4ba-4e58-ae89-19d3856cccb6" providerId="ADAL" clId="{9FBDF9C4-9340-2D42-BC61-9F299A42D5FF}" dt="2020-11-02T02:22:40.759" v="1761" actId="1076"/>
          <ac:spMkLst>
            <pc:docMk/>
            <pc:sldMk cId="1474043867" sldId="276"/>
            <ac:spMk id="9" creationId="{8C6AA03E-B66F-C949-9182-40E4C6615D82}"/>
          </ac:spMkLst>
        </pc:spChg>
        <pc:spChg chg="add mod">
          <ac:chgData name="Shawn Jones" userId="f9ed118a-c4ba-4e58-ae89-19d3856cccb6" providerId="ADAL" clId="{9FBDF9C4-9340-2D42-BC61-9F299A42D5FF}" dt="2020-11-02T02:22:36.807" v="1760" actId="1076"/>
          <ac:spMkLst>
            <pc:docMk/>
            <pc:sldMk cId="1474043867" sldId="276"/>
            <ac:spMk id="10" creationId="{2F4008B0-805D-F146-8285-01F00BC7E6E6}"/>
          </ac:spMkLst>
        </pc:spChg>
        <pc:picChg chg="add mod">
          <ac:chgData name="Shawn Jones" userId="f9ed118a-c4ba-4e58-ae89-19d3856cccb6" providerId="ADAL" clId="{9FBDF9C4-9340-2D42-BC61-9F299A42D5FF}" dt="2020-11-02T02:22:55.565" v="1773" actId="1076"/>
          <ac:picMkLst>
            <pc:docMk/>
            <pc:sldMk cId="1474043867" sldId="276"/>
            <ac:picMk id="6" creationId="{6403A2CC-B7BD-2242-A06E-A8C8F53E7A82}"/>
          </ac:picMkLst>
        </pc:picChg>
      </pc:sldChg>
      <pc:sldChg chg="addSp modSp new del mod ord modShow">
        <pc:chgData name="Shawn Jones" userId="f9ed118a-c4ba-4e58-ae89-19d3856cccb6" providerId="ADAL" clId="{9FBDF9C4-9340-2D42-BC61-9F299A42D5FF}" dt="2020-11-02T02:51:55.924" v="3055" actId="2696"/>
        <pc:sldMkLst>
          <pc:docMk/>
          <pc:sldMk cId="4269906458" sldId="277"/>
        </pc:sldMkLst>
        <pc:picChg chg="add mod">
          <ac:chgData name="Shawn Jones" userId="f9ed118a-c4ba-4e58-ae89-19d3856cccb6" providerId="ADAL" clId="{9FBDF9C4-9340-2D42-BC61-9F299A42D5FF}" dt="2020-11-02T02:29:01.818" v="2105" actId="1076"/>
          <ac:picMkLst>
            <pc:docMk/>
            <pc:sldMk cId="4269906458" sldId="277"/>
            <ac:picMk id="6" creationId="{218FF0CD-BDE0-0340-97D9-988009111E7F}"/>
          </ac:picMkLst>
        </pc:picChg>
      </pc:sldChg>
      <pc:sldChg chg="addSp modSp add mod ord">
        <pc:chgData name="Shawn Jones" userId="f9ed118a-c4ba-4e58-ae89-19d3856cccb6" providerId="ADAL" clId="{9FBDF9C4-9340-2D42-BC61-9F299A42D5FF}" dt="2020-11-02T02:49:35.518" v="3052" actId="20578"/>
        <pc:sldMkLst>
          <pc:docMk/>
          <pc:sldMk cId="2007868897" sldId="278"/>
        </pc:sldMkLst>
        <pc:spChg chg="mod">
          <ac:chgData name="Shawn Jones" userId="f9ed118a-c4ba-4e58-ae89-19d3856cccb6" providerId="ADAL" clId="{9FBDF9C4-9340-2D42-BC61-9F299A42D5FF}" dt="2020-11-02T02:40:58.228" v="2564" actId="20577"/>
          <ac:spMkLst>
            <pc:docMk/>
            <pc:sldMk cId="2007868897" sldId="278"/>
            <ac:spMk id="2" creationId="{84C12C40-9DB2-1A4E-9739-66A98E31A07E}"/>
          </ac:spMkLst>
        </pc:spChg>
        <pc:spChg chg="add mod">
          <ac:chgData name="Shawn Jones" userId="f9ed118a-c4ba-4e58-ae89-19d3856cccb6" providerId="ADAL" clId="{9FBDF9C4-9340-2D42-BC61-9F299A42D5FF}" dt="2020-11-02T02:40:46.888" v="2497" actId="692"/>
          <ac:spMkLst>
            <pc:docMk/>
            <pc:sldMk cId="2007868897" sldId="278"/>
            <ac:spMk id="5" creationId="{B5DF5444-23A0-7C43-BC32-B6E314631C53}"/>
          </ac:spMkLst>
        </pc:spChg>
      </pc:sldChg>
      <pc:sldChg chg="modSp add mod">
        <pc:chgData name="Shawn Jones" userId="f9ed118a-c4ba-4e58-ae89-19d3856cccb6" providerId="ADAL" clId="{9FBDF9C4-9340-2D42-BC61-9F299A42D5FF}" dt="2020-11-02T02:45:14.617" v="2686" actId="14100"/>
        <pc:sldMkLst>
          <pc:docMk/>
          <pc:sldMk cId="3595451119" sldId="279"/>
        </pc:sldMkLst>
        <pc:spChg chg="mod">
          <ac:chgData name="Shawn Jones" userId="f9ed118a-c4ba-4e58-ae89-19d3856cccb6" providerId="ADAL" clId="{9FBDF9C4-9340-2D42-BC61-9F299A42D5FF}" dt="2020-11-02T02:44:47.366" v="2683" actId="20577"/>
          <ac:spMkLst>
            <pc:docMk/>
            <pc:sldMk cId="3595451119" sldId="279"/>
            <ac:spMk id="2" creationId="{84C12C40-9DB2-1A4E-9739-66A98E31A07E}"/>
          </ac:spMkLst>
        </pc:spChg>
        <pc:spChg chg="mod">
          <ac:chgData name="Shawn Jones" userId="f9ed118a-c4ba-4e58-ae89-19d3856cccb6" providerId="ADAL" clId="{9FBDF9C4-9340-2D42-BC61-9F299A42D5FF}" dt="2020-11-02T02:45:14.617" v="2686" actId="14100"/>
          <ac:spMkLst>
            <pc:docMk/>
            <pc:sldMk cId="3595451119" sldId="279"/>
            <ac:spMk id="5" creationId="{B5DF5444-23A0-7C43-BC32-B6E314631C53}"/>
          </ac:spMkLst>
        </pc:spChg>
      </pc:sldChg>
      <pc:sldChg chg="modSp add mod">
        <pc:chgData name="Shawn Jones" userId="f9ed118a-c4ba-4e58-ae89-19d3856cccb6" providerId="ADAL" clId="{9FBDF9C4-9340-2D42-BC61-9F299A42D5FF}" dt="2020-11-02T02:45:35.876" v="2700" actId="27636"/>
        <pc:sldMkLst>
          <pc:docMk/>
          <pc:sldMk cId="3693523906" sldId="280"/>
        </pc:sldMkLst>
        <pc:spChg chg="mod">
          <ac:chgData name="Shawn Jones" userId="f9ed118a-c4ba-4e58-ae89-19d3856cccb6" providerId="ADAL" clId="{9FBDF9C4-9340-2D42-BC61-9F299A42D5FF}" dt="2020-11-02T02:45:35.876" v="2700" actId="27636"/>
          <ac:spMkLst>
            <pc:docMk/>
            <pc:sldMk cId="3693523906" sldId="280"/>
            <ac:spMk id="2" creationId="{84C12C40-9DB2-1A4E-9739-66A98E31A07E}"/>
          </ac:spMkLst>
        </pc:spChg>
        <pc:spChg chg="mod">
          <ac:chgData name="Shawn Jones" userId="f9ed118a-c4ba-4e58-ae89-19d3856cccb6" providerId="ADAL" clId="{9FBDF9C4-9340-2D42-BC61-9F299A42D5FF}" dt="2020-11-02T02:45:22.104" v="2687" actId="14100"/>
          <ac:spMkLst>
            <pc:docMk/>
            <pc:sldMk cId="3693523906" sldId="280"/>
            <ac:spMk id="5" creationId="{B5DF5444-23A0-7C43-BC32-B6E314631C53}"/>
          </ac:spMkLst>
        </pc:spChg>
      </pc:sldChg>
      <pc:sldChg chg="modSp add mod">
        <pc:chgData name="Shawn Jones" userId="f9ed118a-c4ba-4e58-ae89-19d3856cccb6" providerId="ADAL" clId="{9FBDF9C4-9340-2D42-BC61-9F299A42D5FF}" dt="2020-11-02T02:46:22.581" v="2785" actId="20577"/>
        <pc:sldMkLst>
          <pc:docMk/>
          <pc:sldMk cId="324728602" sldId="281"/>
        </pc:sldMkLst>
        <pc:spChg chg="mod">
          <ac:chgData name="Shawn Jones" userId="f9ed118a-c4ba-4e58-ae89-19d3856cccb6" providerId="ADAL" clId="{9FBDF9C4-9340-2D42-BC61-9F299A42D5FF}" dt="2020-11-02T02:46:22.581" v="2785" actId="20577"/>
          <ac:spMkLst>
            <pc:docMk/>
            <pc:sldMk cId="324728602" sldId="281"/>
            <ac:spMk id="2" creationId="{84C12C40-9DB2-1A4E-9739-66A98E31A07E}"/>
          </ac:spMkLst>
        </pc:spChg>
        <pc:spChg chg="mod">
          <ac:chgData name="Shawn Jones" userId="f9ed118a-c4ba-4e58-ae89-19d3856cccb6" providerId="ADAL" clId="{9FBDF9C4-9340-2D42-BC61-9F299A42D5FF}" dt="2020-11-02T02:45:51.694" v="2704" actId="1076"/>
          <ac:spMkLst>
            <pc:docMk/>
            <pc:sldMk cId="324728602" sldId="281"/>
            <ac:spMk id="5" creationId="{B5DF5444-23A0-7C43-BC32-B6E314631C53}"/>
          </ac:spMkLst>
        </pc:spChg>
      </pc:sldChg>
      <pc:sldChg chg="modSp add mod">
        <pc:chgData name="Shawn Jones" userId="f9ed118a-c4ba-4e58-ae89-19d3856cccb6" providerId="ADAL" clId="{9FBDF9C4-9340-2D42-BC61-9F299A42D5FF}" dt="2020-11-02T02:49:22.898" v="3051" actId="14100"/>
        <pc:sldMkLst>
          <pc:docMk/>
          <pc:sldMk cId="3805064275" sldId="282"/>
        </pc:sldMkLst>
        <pc:spChg chg="mod">
          <ac:chgData name="Shawn Jones" userId="f9ed118a-c4ba-4e58-ae89-19d3856cccb6" providerId="ADAL" clId="{9FBDF9C4-9340-2D42-BC61-9F299A42D5FF}" dt="2020-11-02T02:49:22.898" v="3051" actId="14100"/>
          <ac:spMkLst>
            <pc:docMk/>
            <pc:sldMk cId="3805064275" sldId="282"/>
            <ac:spMk id="2" creationId="{84C12C40-9DB2-1A4E-9739-66A98E31A07E}"/>
          </ac:spMkLst>
        </pc:spChg>
        <pc:spChg chg="mod">
          <ac:chgData name="Shawn Jones" userId="f9ed118a-c4ba-4e58-ae89-19d3856cccb6" providerId="ADAL" clId="{9FBDF9C4-9340-2D42-BC61-9F299A42D5FF}" dt="2020-11-02T02:46:43.693" v="2787" actId="1076"/>
          <ac:spMkLst>
            <pc:docMk/>
            <pc:sldMk cId="3805064275" sldId="282"/>
            <ac:spMk id="5" creationId="{B5DF5444-23A0-7C43-BC32-B6E314631C53}"/>
          </ac:spMkLst>
        </pc:spChg>
      </pc:sldChg>
      <pc:sldChg chg="addSp modSp new mod">
        <pc:chgData name="Shawn Jones" userId="f9ed118a-c4ba-4e58-ae89-19d3856cccb6" providerId="ADAL" clId="{9FBDF9C4-9340-2D42-BC61-9F299A42D5FF}" dt="2020-11-05T18:29:10.766" v="5372" actId="20577"/>
        <pc:sldMkLst>
          <pc:docMk/>
          <pc:sldMk cId="585899825" sldId="283"/>
        </pc:sldMkLst>
        <pc:spChg chg="mod">
          <ac:chgData name="Shawn Jones" userId="f9ed118a-c4ba-4e58-ae89-19d3856cccb6" providerId="ADAL" clId="{9FBDF9C4-9340-2D42-BC61-9F299A42D5FF}" dt="2020-11-03T05:10:30.263" v="3484" actId="20577"/>
          <ac:spMkLst>
            <pc:docMk/>
            <pc:sldMk cId="585899825" sldId="283"/>
            <ac:spMk id="2" creationId="{9EFA6AE1-2DE7-E246-9F09-3FB142BBF248}"/>
          </ac:spMkLst>
        </pc:spChg>
        <pc:spChg chg="mod">
          <ac:chgData name="Shawn Jones" userId="f9ed118a-c4ba-4e58-ae89-19d3856cccb6" providerId="ADAL" clId="{9FBDF9C4-9340-2D42-BC61-9F299A42D5FF}" dt="2020-11-05T18:29:10.766" v="5372" actId="20577"/>
          <ac:spMkLst>
            <pc:docMk/>
            <pc:sldMk cId="585899825" sldId="283"/>
            <ac:spMk id="3" creationId="{3C0B0AFF-A1D1-314B-8824-10402AB3D55A}"/>
          </ac:spMkLst>
        </pc:spChg>
        <pc:spChg chg="add mod">
          <ac:chgData name="Shawn Jones" userId="f9ed118a-c4ba-4e58-ae89-19d3856cccb6" providerId="ADAL" clId="{9FBDF9C4-9340-2D42-BC61-9F299A42D5FF}" dt="2020-11-03T05:13:21.393" v="3680" actId="692"/>
          <ac:spMkLst>
            <pc:docMk/>
            <pc:sldMk cId="585899825" sldId="283"/>
            <ac:spMk id="8" creationId="{FE0F9EBE-21EC-D841-8FD4-4A7B15CEA63D}"/>
          </ac:spMkLst>
        </pc:spChg>
        <pc:picChg chg="add mod">
          <ac:chgData name="Shawn Jones" userId="f9ed118a-c4ba-4e58-ae89-19d3856cccb6" providerId="ADAL" clId="{9FBDF9C4-9340-2D42-BC61-9F299A42D5FF}" dt="2020-11-03T05:13:03.985" v="3677" actId="1076"/>
          <ac:picMkLst>
            <pc:docMk/>
            <pc:sldMk cId="585899825" sldId="283"/>
            <ac:picMk id="7" creationId="{57C9AD38-B9B9-6143-82AC-62C07519806C}"/>
          </ac:picMkLst>
        </pc:picChg>
      </pc:sldChg>
      <pc:sldChg chg="addSp delSp modSp new mod">
        <pc:chgData name="Shawn Jones" userId="f9ed118a-c4ba-4e58-ae89-19d3856cccb6" providerId="ADAL" clId="{9FBDF9C4-9340-2D42-BC61-9F299A42D5FF}" dt="2020-11-04T17:33:29.831" v="4514" actId="20577"/>
        <pc:sldMkLst>
          <pc:docMk/>
          <pc:sldMk cId="644959638" sldId="284"/>
        </pc:sldMkLst>
        <pc:spChg chg="mod">
          <ac:chgData name="Shawn Jones" userId="f9ed118a-c4ba-4e58-ae89-19d3856cccb6" providerId="ADAL" clId="{9FBDF9C4-9340-2D42-BC61-9F299A42D5FF}" dt="2020-11-04T15:31:26.734" v="4122" actId="20577"/>
          <ac:spMkLst>
            <pc:docMk/>
            <pc:sldMk cId="644959638" sldId="284"/>
            <ac:spMk id="2" creationId="{7F05DED1-B774-8943-BAE0-DEAF819929CB}"/>
          </ac:spMkLst>
        </pc:spChg>
        <pc:spChg chg="add del mod">
          <ac:chgData name="Shawn Jones" userId="f9ed118a-c4ba-4e58-ae89-19d3856cccb6" providerId="ADAL" clId="{9FBDF9C4-9340-2D42-BC61-9F299A42D5FF}" dt="2020-11-04T15:29:56.388" v="4028"/>
          <ac:spMkLst>
            <pc:docMk/>
            <pc:sldMk cId="644959638" sldId="284"/>
            <ac:spMk id="5" creationId="{0F164AD9-F687-1246-AB81-000F8F80C014}"/>
          </ac:spMkLst>
        </pc:spChg>
        <pc:spChg chg="add mod">
          <ac:chgData name="Shawn Jones" userId="f9ed118a-c4ba-4e58-ae89-19d3856cccb6" providerId="ADAL" clId="{9FBDF9C4-9340-2D42-BC61-9F299A42D5FF}" dt="2020-11-04T17:33:29.831" v="4514" actId="20577"/>
          <ac:spMkLst>
            <pc:docMk/>
            <pc:sldMk cId="644959638" sldId="284"/>
            <ac:spMk id="8" creationId="{0F6A381C-C0B5-4946-99B4-678C7E6416FF}"/>
          </ac:spMkLst>
        </pc:spChg>
        <pc:picChg chg="add mod">
          <ac:chgData name="Shawn Jones" userId="f9ed118a-c4ba-4e58-ae89-19d3856cccb6" providerId="ADAL" clId="{9FBDF9C4-9340-2D42-BC61-9F299A42D5FF}" dt="2020-11-04T15:30:15.668" v="4031" actId="1076"/>
          <ac:picMkLst>
            <pc:docMk/>
            <pc:sldMk cId="644959638" sldId="284"/>
            <ac:picMk id="7" creationId="{245BFE12-E583-8B4C-9D51-AAAFD950203B}"/>
          </ac:picMkLst>
        </pc:picChg>
      </pc:sldChg>
      <pc:sldChg chg="addSp modSp new mod">
        <pc:chgData name="Shawn Jones" userId="f9ed118a-c4ba-4e58-ae89-19d3856cccb6" providerId="ADAL" clId="{9FBDF9C4-9340-2D42-BC61-9F299A42D5FF}" dt="2020-11-05T19:23:45.501" v="5381" actId="14100"/>
        <pc:sldMkLst>
          <pc:docMk/>
          <pc:sldMk cId="163996153" sldId="285"/>
        </pc:sldMkLst>
        <pc:spChg chg="mod">
          <ac:chgData name="Shawn Jones" userId="f9ed118a-c4ba-4e58-ae89-19d3856cccb6" providerId="ADAL" clId="{9FBDF9C4-9340-2D42-BC61-9F299A42D5FF}" dt="2020-11-04T17:37:53.066" v="4645" actId="20577"/>
          <ac:spMkLst>
            <pc:docMk/>
            <pc:sldMk cId="163996153" sldId="285"/>
            <ac:spMk id="2" creationId="{D5D7DF13-0B20-1045-B532-B965508E1943}"/>
          </ac:spMkLst>
        </pc:spChg>
        <pc:spChg chg="add mod">
          <ac:chgData name="Shawn Jones" userId="f9ed118a-c4ba-4e58-ae89-19d3856cccb6" providerId="ADAL" clId="{9FBDF9C4-9340-2D42-BC61-9F299A42D5FF}" dt="2020-11-04T17:40:10.702" v="4827" actId="1076"/>
          <ac:spMkLst>
            <pc:docMk/>
            <pc:sldMk cId="163996153" sldId="285"/>
            <ac:spMk id="6" creationId="{634F2B89-AD0D-5242-BE87-A338791736FC}"/>
          </ac:spMkLst>
        </pc:spChg>
        <pc:spChg chg="add mod">
          <ac:chgData name="Shawn Jones" userId="f9ed118a-c4ba-4e58-ae89-19d3856cccb6" providerId="ADAL" clId="{9FBDF9C4-9340-2D42-BC61-9F299A42D5FF}" dt="2020-11-04T17:40:42.982" v="4835" actId="1076"/>
          <ac:spMkLst>
            <pc:docMk/>
            <pc:sldMk cId="163996153" sldId="285"/>
            <ac:spMk id="8" creationId="{36D69DF0-ED8D-C947-9638-8B160A4EBD48}"/>
          </ac:spMkLst>
        </pc:spChg>
        <pc:spChg chg="add mod">
          <ac:chgData name="Shawn Jones" userId="f9ed118a-c4ba-4e58-ae89-19d3856cccb6" providerId="ADAL" clId="{9FBDF9C4-9340-2D42-BC61-9F299A42D5FF}" dt="2020-11-05T19:23:45.501" v="5381" actId="14100"/>
          <ac:spMkLst>
            <pc:docMk/>
            <pc:sldMk cId="163996153" sldId="285"/>
            <ac:spMk id="9" creationId="{4E847A8E-E81D-3540-9DA8-2DBB609412F4}"/>
          </ac:spMkLst>
        </pc:spChg>
        <pc:graphicFrameChg chg="add mod modGraphic">
          <ac:chgData name="Shawn Jones" userId="f9ed118a-c4ba-4e58-ae89-19d3856cccb6" providerId="ADAL" clId="{9FBDF9C4-9340-2D42-BC61-9F299A42D5FF}" dt="2020-11-04T17:40:58.356" v="4838" actId="121"/>
          <ac:graphicFrameMkLst>
            <pc:docMk/>
            <pc:sldMk cId="163996153" sldId="285"/>
            <ac:graphicFrameMk id="5" creationId="{9A4781E9-7D8D-5744-88D3-3BB47BF28064}"/>
          </ac:graphicFrameMkLst>
        </pc:graphicFrameChg>
        <pc:graphicFrameChg chg="add mod modGraphic">
          <ac:chgData name="Shawn Jones" userId="f9ed118a-c4ba-4e58-ae89-19d3856cccb6" providerId="ADAL" clId="{9FBDF9C4-9340-2D42-BC61-9F299A42D5FF}" dt="2020-11-04T17:41:03.494" v="4839" actId="121"/>
          <ac:graphicFrameMkLst>
            <pc:docMk/>
            <pc:sldMk cId="163996153" sldId="285"/>
            <ac:graphicFrameMk id="7" creationId="{6F2D4E4C-0CAD-2B41-AA20-E8FF93D64C0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39F9E-DA90-B949-8E4D-0424A48FF38A}" type="datetimeFigureOut">
              <a:rPr lang="en-US" smtClean="0"/>
              <a:t>11/5/20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2C5AD-E465-8B43-A5B2-1F7E8D8777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2C5AD-E465-8B43-A5B2-1F7E8D8777A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16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A23F0-1525-5947-99EE-5FC3DEFE5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DB3D0-5BEA-7647-A8EE-6968C89CF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8E0CD-D9BB-AC44-8006-D9B5D6BF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44B91-58D6-E347-9CC2-D16585B909DB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A245B-0429-E342-8E40-AFE43950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6A91A-DBF4-144F-915D-D484B3A3D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3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43928-A405-844B-8642-C8C08D55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200CD-C8FF-264E-871F-E95B215B6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1A2E0-120D-9A41-AA81-F7DF3C850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A331B-6C4C-084E-8CFA-13CAB9842789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86514-E6D3-664E-9283-CDA74226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1022-9F9A-0C49-AE1F-45A3584B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58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A526A8-E250-4E49-843F-73EEAD521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319FA-F97D-0748-9850-C00333D7F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9C71D-10C1-0E41-A41E-EF353081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E5738-9E99-E64E-B0CC-F6982D0B9E12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820B8-5F9F-5949-8F53-E5B7940DA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81543-36E7-AC44-8886-8B1B613B2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95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EDD6-F440-D142-842E-DE33B740C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9DA45-ABC7-5647-BFE0-AFCE16B7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423D8-E705-EE4D-ACB9-98025086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A509E-63DF-824F-9512-953118A56BCE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24F78-250F-C24D-9427-65E4B5A9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FE9AB-297F-5140-B78E-080A954B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3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7DB40-E556-6D4A-BA5E-4B9B48191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14ABE-D7C8-674A-A49D-66DF340C1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CE61A-13D9-0C4E-A777-C70161182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E04A-0C29-984C-8705-8986AF760F64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6CC51-6358-424D-B274-409E38D52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3C99B-51FE-B346-95DD-E5243383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5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0BA3-A0AE-AB4E-A559-8FF0F073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94CF7-7667-E845-B734-C25238C23C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942786-D4FA-2E47-8F59-2FD379C3C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93453-E3E9-E74E-BF21-ABC324684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8A82F-76AA-8D43-A919-501EF448099A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D5EBDA-AC37-EA4E-B8F7-2059AA26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7EDB8-E31C-044D-A4C3-8D29963F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25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A4F9-08EA-BC42-84B6-4C809257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9785DA-DE85-C146-87F3-0F4D9A7D6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99163-019D-3945-A85D-734034B36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70B18F-927C-FC42-A887-4918F5290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2BAF6-BFC4-E64F-A960-C9ECA078F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DD8EC-CC62-664A-9F22-54A1FF4AB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566FA-AF03-D041-8E7A-F5C59BA538E0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701E20-EBD7-624A-B0A2-445F9539D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6480D-1A13-7B47-95FB-64553F08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52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A374-2D5E-1842-9FC9-22156A7D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D487E0-404A-584A-8C6D-84AEE0D2E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A9264-A88F-EC40-97BD-15225EB27570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75781-ED17-B743-A07D-E9B87F492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AA8A4-7ED8-4742-A1CE-7C3809F2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65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F31AF5-C513-6945-9A0A-CE964E97A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4AE9-69AE-DE44-8BD6-C8BE475989CF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D7FE90-51FE-1D4B-B6E3-FDF42225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1BF8F-51F2-E148-B8C5-8C1F67759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38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D2EB-C26C-2841-8F2F-C8D35BD71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765B9-5E2F-A74D-9E97-8BBB04FEB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E214B7-26FC-BE49-88AA-D8A269CFF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B4CD7-5226-474C-BAA0-4C4359F0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014F0-E8A3-264C-8122-B99A94C47927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5B34A-7DE8-024B-BE90-CEE27F8D9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38198-BE33-EB43-93EA-C283C04E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51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4CE7-5A11-3048-B475-D129F465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EC87C-796F-B941-B6EC-0686FE4FD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93C1F6-C112-D442-826D-8C6C63AAE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88DA4-5A77-1947-89F5-989B2614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49E8-A9FE-8E46-8445-61583C0854C5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F36C5-0C35-A74C-B3BE-766817E8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A1104-5A44-DE40-9C3C-6AC2BF45B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11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07EE1C-A2BF-A244-BAF9-E2E30F00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33D2F-F22B-DA49-832A-7A7BF16BF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7BE4B-8E21-914A-A4EB-1FD8AEDBB3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B27D-26A0-694F-A8F2-039DD6393BB2}" type="datetime1">
              <a:rPr lang="en-US" smtClean="0"/>
              <a:t>11/5/20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08FAC-B76B-BF44-8416-64632F53A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3A3FE-ADC4-B04A-B5D6-A0BCA1A76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DB188-5731-5D4E-8F3C-A202AC314E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54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3.0849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oi.org/10.1126/science.aau2706" TargetMode="Externa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stmonday.org/article/view/7090/5653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371/journal.pone.0184148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429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doi.org/10.1145/2818717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2016_United_States_House_of_Representatives_elections" TargetMode="External"/><Relationship Id="rId4" Type="http://schemas.openxmlformats.org/officeDocument/2006/relationships/hyperlink" Target="https://en.wikipedia.org/wiki/2018_United_States_House_of_Representatives_election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tometer.osome.iu.edu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allsides.com/media-bias/media-bias-rating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hyperlink" Target="https://mediabiasfactcheck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910CC-DE72-7A43-B7CE-8224B6748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Red Bots Do It Better: Comparative Analysis of Social Bot Partisan Behavior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E593E-B253-574B-99F0-E7CC467CE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032" y="3602038"/>
            <a:ext cx="10867768" cy="2754312"/>
          </a:xfrm>
        </p:spPr>
        <p:txBody>
          <a:bodyPr>
            <a:normAutofit/>
          </a:bodyPr>
          <a:lstStyle/>
          <a:p>
            <a:r>
              <a:rPr lang="en-US" sz="1400" dirty="0"/>
              <a:t>By Luca Luceri*, Ashok Deb†, Adam Badawy†, and Emilio Ferrara†</a:t>
            </a:r>
          </a:p>
          <a:p>
            <a:r>
              <a:rPr lang="en-US" sz="1400" dirty="0"/>
              <a:t>* University of Applied Sciences and Arts of Southern Switzerland, </a:t>
            </a:r>
            <a:br>
              <a:rPr lang="en-US" sz="1400" dirty="0"/>
            </a:br>
            <a:r>
              <a:rPr lang="en-US" sz="1400" dirty="0"/>
              <a:t>and University of Bern </a:t>
            </a:r>
          </a:p>
          <a:p>
            <a:r>
              <a:rPr lang="en-US" sz="1400" dirty="0"/>
              <a:t>† USC Information Sciences Institute</a:t>
            </a:r>
          </a:p>
          <a:p>
            <a:endParaRPr lang="en-US" sz="1400" dirty="0"/>
          </a:p>
          <a:p>
            <a:r>
              <a:rPr lang="en-US" sz="1400" dirty="0"/>
              <a:t>Presented by Shawn M. Jones</a:t>
            </a:r>
          </a:p>
          <a:p>
            <a:r>
              <a:rPr lang="en-US" sz="1400" dirty="0"/>
              <a:t>Old Dominion University</a:t>
            </a:r>
          </a:p>
          <a:p>
            <a:r>
              <a:rPr lang="en-US" sz="1400" dirty="0"/>
              <a:t>CS 895: Web Archiving Forensics, Fall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FF596-A7FA-764D-8A01-8EAE9F8B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9CFA2-CD9F-154C-B18E-33F3BFAEE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E508A-11C1-3941-8934-7F9E492DA33B}"/>
              </a:ext>
            </a:extLst>
          </p:cNvPr>
          <p:cNvSpPr txBox="1"/>
          <p:nvPr/>
        </p:nvSpPr>
        <p:spPr>
          <a:xfrm>
            <a:off x="3746051" y="411682"/>
            <a:ext cx="434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2019 World Wide Web Conference</a:t>
            </a:r>
          </a:p>
        </p:txBody>
      </p:sp>
    </p:spTree>
    <p:extLst>
      <p:ext uri="{BB962C8B-B14F-4D97-AF65-F5344CB8AC3E}">
        <p14:creationId xmlns:p14="http://schemas.microsoft.com/office/powerpoint/2010/main" val="386203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DF13-0B20-1045-B532-B965508E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small number of conservative bots produced more tweets than liberal ones and almost as many as conservative humans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728E42-3435-8C46-A5A2-E31793DD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C21E2-DCAE-4542-85FA-BE037EAB9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9A4781E9-7D8D-5744-88D3-3BB47BF28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572667"/>
              </p:ext>
            </p:extLst>
          </p:nvPr>
        </p:nvGraphicFramePr>
        <p:xfrm>
          <a:off x="7153652" y="1950879"/>
          <a:ext cx="420014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984">
                  <a:extLst>
                    <a:ext uri="{9D8B030D-6E8A-4147-A177-3AD203B41FA5}">
                      <a16:colId xmlns:a16="http://schemas.microsoft.com/office/drawing/2014/main" val="1952770933"/>
                    </a:ext>
                  </a:extLst>
                </a:gridCol>
                <a:gridCol w="1516212">
                  <a:extLst>
                    <a:ext uri="{9D8B030D-6E8A-4147-A177-3AD203B41FA5}">
                      <a16:colId xmlns:a16="http://schemas.microsoft.com/office/drawing/2014/main" val="2657532030"/>
                    </a:ext>
                  </a:extLst>
                </a:gridCol>
                <a:gridCol w="1491952">
                  <a:extLst>
                    <a:ext uri="{9D8B030D-6E8A-4147-A177-3AD203B41FA5}">
                      <a16:colId xmlns:a16="http://schemas.microsoft.com/office/drawing/2014/main" val="3613124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Liberal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Humans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386,391 (38.7%)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122,761 (12.3%)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86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82,118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(8.2%)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49,488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(4.9%)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968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4F2B89-AD0D-5242-BE87-A338791736FC}"/>
              </a:ext>
            </a:extLst>
          </p:cNvPr>
          <p:cNvSpPr txBox="1"/>
          <p:nvPr/>
        </p:nvSpPr>
        <p:spPr>
          <a:xfrm>
            <a:off x="8273560" y="1489214"/>
            <a:ext cx="1960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 counts</a:t>
            </a:r>
          </a:p>
        </p:txBody>
      </p:sp>
      <p:graphicFrame>
        <p:nvGraphicFramePr>
          <p:cNvPr id="7" name="Table 13">
            <a:extLst>
              <a:ext uri="{FF2B5EF4-FFF2-40B4-BE49-F238E27FC236}">
                <a16:creationId xmlns:a16="http://schemas.microsoft.com/office/drawing/2014/main" id="{6F2D4E4C-0CAD-2B41-AA20-E8FF93D64C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193145"/>
              </p:ext>
            </p:extLst>
          </p:nvPr>
        </p:nvGraphicFramePr>
        <p:xfrm>
          <a:off x="7153652" y="4494096"/>
          <a:ext cx="4200148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984">
                  <a:extLst>
                    <a:ext uri="{9D8B030D-6E8A-4147-A177-3AD203B41FA5}">
                      <a16:colId xmlns:a16="http://schemas.microsoft.com/office/drawing/2014/main" val="1952770933"/>
                    </a:ext>
                  </a:extLst>
                </a:gridCol>
                <a:gridCol w="1516212">
                  <a:extLst>
                    <a:ext uri="{9D8B030D-6E8A-4147-A177-3AD203B41FA5}">
                      <a16:colId xmlns:a16="http://schemas.microsoft.com/office/drawing/2014/main" val="2657532030"/>
                    </a:ext>
                  </a:extLst>
                </a:gridCol>
                <a:gridCol w="1491952">
                  <a:extLst>
                    <a:ext uri="{9D8B030D-6E8A-4147-A177-3AD203B41FA5}">
                      <a16:colId xmlns:a16="http://schemas.microsoft.com/office/drawing/2014/main" val="3613124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Conservative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Liberal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32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Humans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957,726 (37.0%)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476,231 (18.4%)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861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Bots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288,659 (11.1%)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/>
                        <a:t>364,727 (14.1%)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968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6D69DF0-ED8D-C947-9638-8B160A4EBD48}"/>
              </a:ext>
            </a:extLst>
          </p:cNvPr>
          <p:cNvSpPr txBox="1"/>
          <p:nvPr/>
        </p:nvSpPr>
        <p:spPr>
          <a:xfrm>
            <a:off x="8273560" y="3926804"/>
            <a:ext cx="1851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Tweet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847A8E-E81D-3540-9DA8-2DBB609412F4}"/>
              </a:ext>
            </a:extLst>
          </p:cNvPr>
          <p:cNvSpPr txBox="1"/>
          <p:nvPr/>
        </p:nvSpPr>
        <p:spPr>
          <a:xfrm>
            <a:off x="962108" y="2528515"/>
            <a:ext cx="59754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tweet-per-user ratios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conservative bots produce 7.4 tweets per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conservative humans produce 3.9 tweets</a:t>
            </a:r>
            <a:r>
              <a:rPr lang="en-US"/>
              <a:t> per </a:t>
            </a:r>
            <a:r>
              <a:rPr lang="en-US" dirty="0"/>
              <a:t>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liberal bots produce 3.5 tweets per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liberal humans produce 2.5 tweets per account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Conservative bots tweet more than twice as much as liberal 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Conservative bots tweet almost twice as much as conservative humans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highlight>
                  <a:srgbClr val="FFFF00"/>
                </a:highlight>
              </a:rPr>
              <a:t>Bots tweet more than humans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D139BB-5F80-F849-8537-C3DC9ED71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" y="1445742"/>
            <a:ext cx="9361898" cy="470213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08640EF-8433-2F42-BAAE-F8F6AE987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side is almost entirely populated by users with the same political ideology, but the right is more strongly connected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E7C45-C4B6-F743-AB65-2D44BCCA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A5C37-8618-0B4B-BE2B-53FBD5F9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B3858-4C46-C24E-8422-F443AD211586}"/>
              </a:ext>
            </a:extLst>
          </p:cNvPr>
          <p:cNvSpPr txBox="1"/>
          <p:nvPr/>
        </p:nvSpPr>
        <p:spPr>
          <a:xfrm>
            <a:off x="8874211" y="1690688"/>
            <a:ext cx="31523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Nodes represent accounts</a:t>
            </a:r>
          </a:p>
          <a:p>
            <a:endParaRPr lang="en-US" sz="1600" dirty="0"/>
          </a:p>
          <a:p>
            <a:r>
              <a:rPr lang="en-US" sz="1600" dirty="0"/>
              <a:t>Edges represent retweets</a:t>
            </a:r>
          </a:p>
          <a:p>
            <a:endParaRPr lang="en-US" sz="1600" dirty="0"/>
          </a:p>
          <a:p>
            <a:r>
              <a:rPr lang="en-US" sz="1600" dirty="0"/>
              <a:t>red = conservative accounts</a:t>
            </a:r>
          </a:p>
          <a:p>
            <a:r>
              <a:rPr lang="en-US" sz="1600" dirty="0"/>
              <a:t>blue = liberal accounts</a:t>
            </a:r>
          </a:p>
          <a:p>
            <a:r>
              <a:rPr lang="en-US" sz="1600" dirty="0"/>
              <a:t>green = unclassified</a:t>
            </a:r>
          </a:p>
          <a:p>
            <a:r>
              <a:rPr lang="en-US" sz="1600" dirty="0"/>
              <a:t>purple = retweet between sides</a:t>
            </a:r>
          </a:p>
          <a:p>
            <a:endParaRPr lang="en-US" sz="1600" dirty="0"/>
          </a:p>
          <a:p>
            <a:r>
              <a:rPr lang="en-US" sz="1600" dirty="0"/>
              <a:t>Darker tones are bots</a:t>
            </a:r>
          </a:p>
          <a:p>
            <a:r>
              <a:rPr lang="en-US" sz="1600" dirty="0"/>
              <a:t>Lighter tones are humans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30BCD-4428-714C-B77D-2590501310E5}"/>
              </a:ext>
            </a:extLst>
          </p:cNvPr>
          <p:cNvSpPr txBox="1"/>
          <p:nvPr/>
        </p:nvSpPr>
        <p:spPr>
          <a:xfrm>
            <a:off x="200875" y="3917091"/>
            <a:ext cx="3301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each node is at least connected to 10 other nodes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1A68A-53D9-634D-901C-8B02BA15D119}"/>
              </a:ext>
            </a:extLst>
          </p:cNvPr>
          <p:cNvSpPr txBox="1"/>
          <p:nvPr/>
        </p:nvSpPr>
        <p:spPr>
          <a:xfrm>
            <a:off x="200876" y="5922992"/>
            <a:ext cx="3301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each node is at least connected to 25 other 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6671AE-B362-D748-96C8-1CE7003ECCF5}"/>
              </a:ext>
            </a:extLst>
          </p:cNvPr>
          <p:cNvSpPr txBox="1"/>
          <p:nvPr/>
        </p:nvSpPr>
        <p:spPr>
          <a:xfrm>
            <a:off x="8874211" y="5051781"/>
            <a:ext cx="282808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at higher values of k-core decomposition, the left is disrupted more, while the right stays well connected</a:t>
            </a:r>
          </a:p>
        </p:txBody>
      </p:sp>
    </p:spTree>
    <p:extLst>
      <p:ext uri="{BB962C8B-B14F-4D97-AF65-F5344CB8AC3E}">
        <p14:creationId xmlns:p14="http://schemas.microsoft.com/office/powerpoint/2010/main" val="357368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E4BDE5-1C4E-ED47-94F2-F70005B8E5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521183"/>
            <a:ext cx="4114800" cy="4774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4EB5F8-A1E6-DF43-BB7A-4ECA427D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differences in the topics discussed by liberal and conservative bots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7C783-BFBC-B74E-BDB4-7C7A611CE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8BC95-072B-314A-B08D-C1A11D47D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2F669A-8FA9-194A-AE24-486AB3588B36}"/>
              </a:ext>
            </a:extLst>
          </p:cNvPr>
          <p:cNvSpPr txBox="1"/>
          <p:nvPr/>
        </p:nvSpPr>
        <p:spPr>
          <a:xfrm>
            <a:off x="5159828" y="1690688"/>
            <a:ext cx="5983794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Bold hashtags:</a:t>
            </a:r>
          </a:p>
          <a:p>
            <a:endParaRPr lang="en-US" dirty="0"/>
          </a:p>
          <a:p>
            <a:r>
              <a:rPr lang="en-US" dirty="0"/>
              <a:t>“the hashtags that are not present in the top 50 hashtags used by the corresponding human group</a:t>
            </a:r>
            <a:r>
              <a:rPr lang="en-US"/>
              <a:t>”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7CC36-B4D5-BF45-BFBA-BD47FBE503FD}"/>
              </a:ext>
            </a:extLst>
          </p:cNvPr>
          <p:cNvSpPr txBox="1"/>
          <p:nvPr/>
        </p:nvSpPr>
        <p:spPr>
          <a:xfrm>
            <a:off x="5159827" y="3771027"/>
            <a:ext cx="59837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conservative bots abide by the corresponding human counterpart more than the liberal bots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liberal bots focus on more inflammatory and provocative content (e.g., #ImpeachTrump, #ImpeachKavanaugh, #FlipTheSenate) with respect to conservative bots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2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1652677-FBE5-FF43-9B05-4B6602DB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interactions are between those of the same political leaning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10420-5D0D-0248-A650-75EAE0AAE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690AC-96B7-DD40-A621-88A27E40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0274A-5CD1-544E-829C-ED1A356D2503}"/>
              </a:ext>
            </a:extLst>
          </p:cNvPr>
          <p:cNvSpPr/>
          <p:nvPr/>
        </p:nvSpPr>
        <p:spPr>
          <a:xfrm>
            <a:off x="1316086" y="3489386"/>
            <a:ext cx="239175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Liberal bots mainly retweeted liberal humans 71% of the time.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983165-003A-7B46-873E-D5CBC3C3D9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3694" y="1914188"/>
            <a:ext cx="4359705" cy="4073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665EA6-C218-2447-B45E-16460CBDEFAF}"/>
              </a:ext>
            </a:extLst>
          </p:cNvPr>
          <p:cNvSpPr txBox="1"/>
          <p:nvPr/>
        </p:nvSpPr>
        <p:spPr>
          <a:xfrm>
            <a:off x="5366649" y="1644073"/>
            <a:ext cx="121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Humans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02FD6-F00B-A444-9958-74E97390647A}"/>
              </a:ext>
            </a:extLst>
          </p:cNvPr>
          <p:cNvSpPr txBox="1"/>
          <p:nvPr/>
        </p:nvSpPr>
        <p:spPr>
          <a:xfrm>
            <a:off x="5523283" y="5937472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65FA4-9CF2-B24E-8319-9CEB672184A1}"/>
              </a:ext>
            </a:extLst>
          </p:cNvPr>
          <p:cNvSpPr txBox="1"/>
          <p:nvPr/>
        </p:nvSpPr>
        <p:spPr>
          <a:xfrm>
            <a:off x="8153398" y="5450939"/>
            <a:ext cx="336483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Conservative bots retweet themselves 43% of the time.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C424AF-84A2-0740-819A-2B0EE490DF82}"/>
              </a:ext>
            </a:extLst>
          </p:cNvPr>
          <p:cNvSpPr txBox="1"/>
          <p:nvPr/>
        </p:nvSpPr>
        <p:spPr>
          <a:xfrm>
            <a:off x="8153399" y="3627885"/>
            <a:ext cx="336483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Conservative humans interacted more with conservative bots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ABA3B3-2076-8B4F-BC74-3CCFD58A6D8C}"/>
              </a:ext>
            </a:extLst>
          </p:cNvPr>
          <p:cNvSpPr txBox="1"/>
          <p:nvPr/>
        </p:nvSpPr>
        <p:spPr>
          <a:xfrm>
            <a:off x="1316085" y="2012955"/>
            <a:ext cx="239175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Liberal humans retweeted other liberal humans more than conservative humans</a:t>
            </a:r>
          </a:p>
        </p:txBody>
      </p:sp>
    </p:spTree>
    <p:extLst>
      <p:ext uri="{BB962C8B-B14F-4D97-AF65-F5344CB8AC3E}">
        <p14:creationId xmlns:p14="http://schemas.microsoft.com/office/powerpoint/2010/main" val="81491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DED1-B774-8943-BAE0-DEAF8199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Conservative groups have higher centrality measures than liberal ones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8FB958-4CDF-604B-8FA2-533BD2B06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3C8A6-D341-8241-AD2A-0F273F40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5BFE12-E583-8B4C-9D51-AAAFD95020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705" y="1952565"/>
            <a:ext cx="5189095" cy="3680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A381C-C0B5-4946-99B4-678C7E6416FF}"/>
              </a:ext>
            </a:extLst>
          </p:cNvPr>
          <p:cNvSpPr txBox="1"/>
          <p:nvPr/>
        </p:nvSpPr>
        <p:spPr>
          <a:xfrm>
            <a:off x="906905" y="1952565"/>
            <a:ext cx="5189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Out-degree measures the quantity of retweets given</a:t>
            </a:r>
          </a:p>
          <a:p>
            <a:endParaRPr lang="en-US" dirty="0"/>
          </a:p>
          <a:p>
            <a:r>
              <a:rPr lang="en-US" dirty="0"/>
              <a:t>In-degree measures the quantity of retweets received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conservative side is far more connected by retweets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higher centrality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95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2AFCD2-6ABC-6D49-B27D-50E0BC9D19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7490857" cy="4802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56561-9E3C-534C-9ECF-AE415D0B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Conservative bots sit in a more central position than liberal bots and are more deeply connected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2B44E-CE73-1A4A-AF92-FF3F10D5E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C0160-4E32-E14A-BF8C-26BFD67D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EF181-8301-404B-BDF9-EF7DEAA4F732}"/>
              </a:ext>
            </a:extLst>
          </p:cNvPr>
          <p:cNvSpPr txBox="1"/>
          <p:nvPr/>
        </p:nvSpPr>
        <p:spPr>
          <a:xfrm>
            <a:off x="8329057" y="1723051"/>
            <a:ext cx="33769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k-node decomposition – a subgraph of the whole where:</a:t>
            </a:r>
          </a:p>
          <a:p>
            <a:endParaRPr lang="en-US" dirty="0"/>
          </a:p>
          <a:p>
            <a:r>
              <a:rPr lang="en-US" dirty="0"/>
              <a:t>k = # of nodes to which a node has a degree &gt;= k</a:t>
            </a:r>
          </a:p>
          <a:p>
            <a:endParaRPr lang="en-US" dirty="0"/>
          </a:p>
          <a:p>
            <a:r>
              <a:rPr lang="en-US" dirty="0"/>
              <a:t>where degree is based on the the number of retweets</a:t>
            </a:r>
          </a:p>
          <a:p>
            <a:endParaRPr lang="en-US" dirty="0"/>
          </a:p>
          <a:p>
            <a:r>
              <a:rPr lang="en-US" dirty="0"/>
              <a:t>as k grows the # of conservative bots grows, but the # of liberal bots stays stationary</a:t>
            </a:r>
          </a:p>
          <a:p>
            <a:endParaRPr lang="en-US" dirty="0"/>
          </a:p>
          <a:p>
            <a:r>
              <a:rPr lang="en-US" dirty="0"/>
              <a:t>70% of the conservative bots are connected to at </a:t>
            </a:r>
            <a:r>
              <a:rPr lang="en-US"/>
              <a:t>least </a:t>
            </a:r>
            <a:r>
              <a:rPr lang="en-US" dirty="0"/>
              <a:t>30 other accounts through retweets</a:t>
            </a:r>
          </a:p>
        </p:txBody>
      </p:sp>
    </p:spTree>
    <p:extLst>
      <p:ext uri="{BB962C8B-B14F-4D97-AF65-F5344CB8AC3E}">
        <p14:creationId xmlns:p14="http://schemas.microsoft.com/office/powerpoint/2010/main" val="2495896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402A55D-7C28-654B-B067-953FCF0E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authors measured bots according to four metrics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D9735-AD16-AC4F-8704-F420DF3E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56964-C0C6-E744-BE10-FD9B4C9E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16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091A07-ED21-0D40-A130-BD9D0A4C8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2025"/>
            <a:ext cx="4203700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2D3548-08BA-4440-BB00-055F2D6D4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32563"/>
            <a:ext cx="3517900" cy="58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A77DC0-9893-4C42-A985-2895DCA10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900" y="2458243"/>
            <a:ext cx="3835400" cy="571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F6F457-45D9-A54B-A184-AA62F42DA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200" y="4564313"/>
            <a:ext cx="4927600" cy="520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2095F4-27C9-8540-ADBC-EB3F0EA1BB08}"/>
              </a:ext>
            </a:extLst>
          </p:cNvPr>
          <p:cNvSpPr txBox="1"/>
          <p:nvPr/>
        </p:nvSpPr>
        <p:spPr>
          <a:xfrm>
            <a:off x="6780463" y="3769124"/>
            <a:ext cx="421907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% of tweets by a bot that generated at least 1 retweet by a human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424D0A-051D-BE43-9520-9FE01AE3D44A}"/>
              </a:ext>
            </a:extLst>
          </p:cNvPr>
          <p:cNvSpPr txBox="1"/>
          <p:nvPr/>
        </p:nvSpPr>
        <p:spPr>
          <a:xfrm>
            <a:off x="6625580" y="2005261"/>
            <a:ext cx="523736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human interaction with bots vs. all human interaction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C46E48-0C07-CF4F-ACC4-90F5DD28721D}"/>
              </a:ext>
            </a:extLst>
          </p:cNvPr>
          <p:cNvSpPr txBox="1"/>
          <p:nvPr/>
        </p:nvSpPr>
        <p:spPr>
          <a:xfrm>
            <a:off x="853575" y="4046123"/>
            <a:ext cx="421907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% of replies given by humans to bots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9A7A79-EBC8-644C-906A-8CEE459C19E3}"/>
              </a:ext>
            </a:extLst>
          </p:cNvPr>
          <p:cNvSpPr txBox="1"/>
          <p:nvPr/>
        </p:nvSpPr>
        <p:spPr>
          <a:xfrm>
            <a:off x="853575" y="1828229"/>
            <a:ext cx="42037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intrusiveness of bot-generated content vs. human-generated content</a:t>
            </a:r>
          </a:p>
        </p:txBody>
      </p:sp>
    </p:spTree>
    <p:extLst>
      <p:ext uri="{BB962C8B-B14F-4D97-AF65-F5344CB8AC3E}">
        <p14:creationId xmlns:p14="http://schemas.microsoft.com/office/powerpoint/2010/main" val="103486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2C40-9DB2-1A4E-9739-66A98E31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Conservative humans interacted more with conservative bots and conservative bots have more penetration within that group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AFFA3-F7BF-8545-B549-870819A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6EF4-4F08-0048-A163-39F87B3A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3A2CC-B7BD-2242-A06E-A8C8F53E7A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221" y="2212482"/>
            <a:ext cx="8872449" cy="3259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0E139C-C861-D04A-833E-06DA12D893D5}"/>
              </a:ext>
            </a:extLst>
          </p:cNvPr>
          <p:cNvSpPr/>
          <p:nvPr/>
        </p:nvSpPr>
        <p:spPr>
          <a:xfrm>
            <a:off x="838200" y="2964674"/>
            <a:ext cx="2121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intrusiveness of 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38654-6995-0845-BB1E-025CCD4AF50B}"/>
              </a:ext>
            </a:extLst>
          </p:cNvPr>
          <p:cNvSpPr txBox="1"/>
          <p:nvPr/>
        </p:nvSpPr>
        <p:spPr>
          <a:xfrm>
            <a:off x="827344" y="3997301"/>
            <a:ext cx="191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 interaction</a:t>
            </a:r>
          </a:p>
          <a:p>
            <a:pPr algn="ctr"/>
            <a:r>
              <a:rPr lang="en-US" dirty="0"/>
              <a:t>with bots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AA03E-B66F-C949-9182-40E4C6615D82}"/>
              </a:ext>
            </a:extLst>
          </p:cNvPr>
          <p:cNvSpPr txBox="1"/>
          <p:nvPr/>
        </p:nvSpPr>
        <p:spPr>
          <a:xfrm>
            <a:off x="827344" y="4645518"/>
            <a:ext cx="20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humans retweeting</a:t>
            </a:r>
          </a:p>
          <a:p>
            <a:pPr algn="ctr"/>
            <a:r>
              <a:rPr lang="en-US" dirty="0"/>
              <a:t>bots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008B0-805D-F146-8285-01F00BC7E6E6}"/>
              </a:ext>
            </a:extLst>
          </p:cNvPr>
          <p:cNvSpPr txBox="1"/>
          <p:nvPr/>
        </p:nvSpPr>
        <p:spPr>
          <a:xfrm>
            <a:off x="827344" y="3429000"/>
            <a:ext cx="211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replies from humans</a:t>
            </a:r>
          </a:p>
          <a:p>
            <a:pPr algn="ctr"/>
            <a:r>
              <a:rPr lang="en-US" dirty="0"/>
              <a:t>to bots</a:t>
            </a:r>
          </a:p>
        </p:txBody>
      </p:sp>
    </p:spTree>
    <p:extLst>
      <p:ext uri="{BB962C8B-B14F-4D97-AF65-F5344CB8AC3E}">
        <p14:creationId xmlns:p14="http://schemas.microsoft.com/office/powerpoint/2010/main" val="147404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2C40-9DB2-1A4E-9739-66A98E31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Conservative humans interacted with conservative bots almost twice as much with retweets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AFFA3-F7BF-8545-B549-870819A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6EF4-4F08-0048-A163-39F87B3A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3A2CC-B7BD-2242-A06E-A8C8F53E7A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221" y="2212482"/>
            <a:ext cx="8872449" cy="3259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0E139C-C861-D04A-833E-06DA12D893D5}"/>
              </a:ext>
            </a:extLst>
          </p:cNvPr>
          <p:cNvSpPr/>
          <p:nvPr/>
        </p:nvSpPr>
        <p:spPr>
          <a:xfrm>
            <a:off x="838200" y="2964674"/>
            <a:ext cx="2121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intrusiveness of 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38654-6995-0845-BB1E-025CCD4AF50B}"/>
              </a:ext>
            </a:extLst>
          </p:cNvPr>
          <p:cNvSpPr txBox="1"/>
          <p:nvPr/>
        </p:nvSpPr>
        <p:spPr>
          <a:xfrm>
            <a:off x="827344" y="3997301"/>
            <a:ext cx="191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 interaction</a:t>
            </a:r>
          </a:p>
          <a:p>
            <a:pPr algn="ctr"/>
            <a:r>
              <a:rPr lang="en-US" dirty="0"/>
              <a:t>with bots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AA03E-B66F-C949-9182-40E4C6615D82}"/>
              </a:ext>
            </a:extLst>
          </p:cNvPr>
          <p:cNvSpPr txBox="1"/>
          <p:nvPr/>
        </p:nvSpPr>
        <p:spPr>
          <a:xfrm>
            <a:off x="827344" y="4645518"/>
            <a:ext cx="20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humans retweeting</a:t>
            </a:r>
          </a:p>
          <a:p>
            <a:pPr algn="ctr"/>
            <a:r>
              <a:rPr lang="en-US" dirty="0"/>
              <a:t>bots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008B0-805D-F146-8285-01F00BC7E6E6}"/>
              </a:ext>
            </a:extLst>
          </p:cNvPr>
          <p:cNvSpPr txBox="1"/>
          <p:nvPr/>
        </p:nvSpPr>
        <p:spPr>
          <a:xfrm>
            <a:off x="827344" y="3429000"/>
            <a:ext cx="211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replies from humans</a:t>
            </a:r>
          </a:p>
          <a:p>
            <a:pPr algn="ctr"/>
            <a:r>
              <a:rPr lang="en-US" dirty="0"/>
              <a:t>to bots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F5444-23A0-7C43-BC32-B6E314631C53}"/>
              </a:ext>
            </a:extLst>
          </p:cNvPr>
          <p:cNvSpPr/>
          <p:nvPr/>
        </p:nvSpPr>
        <p:spPr>
          <a:xfrm>
            <a:off x="2959743" y="2964673"/>
            <a:ext cx="8465233" cy="572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45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2C40-9DB2-1A4E-9739-66A98E31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Conservative humans interacted with conservative bots 3x as much with replies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AFFA3-F7BF-8545-B549-870819A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6EF4-4F08-0048-A163-39F87B3A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3A2CC-B7BD-2242-A06E-A8C8F53E7A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221" y="2212482"/>
            <a:ext cx="8872449" cy="3259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0E139C-C861-D04A-833E-06DA12D893D5}"/>
              </a:ext>
            </a:extLst>
          </p:cNvPr>
          <p:cNvSpPr/>
          <p:nvPr/>
        </p:nvSpPr>
        <p:spPr>
          <a:xfrm>
            <a:off x="838200" y="2964674"/>
            <a:ext cx="2121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intrusiveness of 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38654-6995-0845-BB1E-025CCD4AF50B}"/>
              </a:ext>
            </a:extLst>
          </p:cNvPr>
          <p:cNvSpPr txBox="1"/>
          <p:nvPr/>
        </p:nvSpPr>
        <p:spPr>
          <a:xfrm>
            <a:off x="827344" y="3997301"/>
            <a:ext cx="191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 interaction</a:t>
            </a:r>
          </a:p>
          <a:p>
            <a:pPr algn="ctr"/>
            <a:r>
              <a:rPr lang="en-US" dirty="0"/>
              <a:t>with bots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AA03E-B66F-C949-9182-40E4C6615D82}"/>
              </a:ext>
            </a:extLst>
          </p:cNvPr>
          <p:cNvSpPr txBox="1"/>
          <p:nvPr/>
        </p:nvSpPr>
        <p:spPr>
          <a:xfrm>
            <a:off x="827344" y="4645518"/>
            <a:ext cx="20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humans retweeting</a:t>
            </a:r>
          </a:p>
          <a:p>
            <a:pPr algn="ctr"/>
            <a:r>
              <a:rPr lang="en-US" dirty="0"/>
              <a:t>bots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008B0-805D-F146-8285-01F00BC7E6E6}"/>
              </a:ext>
            </a:extLst>
          </p:cNvPr>
          <p:cNvSpPr txBox="1"/>
          <p:nvPr/>
        </p:nvSpPr>
        <p:spPr>
          <a:xfrm>
            <a:off x="827344" y="3429000"/>
            <a:ext cx="211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replies from humans</a:t>
            </a:r>
          </a:p>
          <a:p>
            <a:pPr algn="ctr"/>
            <a:r>
              <a:rPr lang="en-US" dirty="0"/>
              <a:t>to bots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F5444-23A0-7C43-BC32-B6E314631C53}"/>
              </a:ext>
            </a:extLst>
          </p:cNvPr>
          <p:cNvSpPr/>
          <p:nvPr/>
        </p:nvSpPr>
        <p:spPr>
          <a:xfrm>
            <a:off x="2959744" y="3502984"/>
            <a:ext cx="8469174" cy="572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2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0D7550-5032-BD4C-92F2-2511104C5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8449"/>
            <a:ext cx="5880100" cy="378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02C520-09DD-CE4C-BE12-F3CD0842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Disinformation campaigns contribute to social media manipulation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69007-99AE-CB4B-A691-3BCC9CE3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33F2D-FB1A-9342-9CD4-9DCF3961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516D5-7B0D-6047-8B07-375A63C28ED0}"/>
              </a:ext>
            </a:extLst>
          </p:cNvPr>
          <p:cNvSpPr txBox="1"/>
          <p:nvPr/>
        </p:nvSpPr>
        <p:spPr>
          <a:xfrm>
            <a:off x="838200" y="5269915"/>
            <a:ext cx="588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Alexandre Bovet and Hernán A Makse. 2019. Influence of fake news in Twitter during the 2016 US presidential election. </a:t>
            </a:r>
            <a:r>
              <a:rPr lang="en-US" sz="1200" i="1" dirty="0"/>
              <a:t>Nature communications </a:t>
            </a:r>
            <a:r>
              <a:rPr lang="en-US" sz="1200" dirty="0"/>
              <a:t>10, 1 (2019), 7. </a:t>
            </a:r>
            <a:r>
              <a:rPr lang="en-US" sz="1200" dirty="0">
                <a:hlinkClick r:id="rId3"/>
              </a:rPr>
              <a:t>https://arxiv.org/abs/1803.08491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D2ED23-8197-EB41-8582-68E3566EAC3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974" y="1480042"/>
            <a:ext cx="3156021" cy="3712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FFC934-7729-D349-9506-FD26D026CA54}"/>
              </a:ext>
            </a:extLst>
          </p:cNvPr>
          <p:cNvSpPr txBox="1"/>
          <p:nvPr/>
        </p:nvSpPr>
        <p:spPr>
          <a:xfrm>
            <a:off x="7603525" y="5269915"/>
            <a:ext cx="3641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Nir Grinberg, Kenneth Joseph, Lisa Friedland, Briony Swire-Thompson, and David Lazer. 2019. Fake news on Twitter during the 2016 U.S. presidential election. Science 363, 6425 (2019), 374–378.</a:t>
            </a:r>
            <a:br>
              <a:rPr lang="en-US" sz="1200" dirty="0"/>
            </a:br>
            <a:r>
              <a:rPr lang="en-US" sz="1200" dirty="0">
                <a:hlinkClick r:id="rId5"/>
              </a:rPr>
              <a:t>http://doi.org/10.1126/science.aau2706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1908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2C40-9DB2-1A4E-9739-66A98E31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Almost 1 in 4 conservative human interactions go towards bots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AFFA3-F7BF-8545-B549-870819A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6EF4-4F08-0048-A163-39F87B3A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3A2CC-B7BD-2242-A06E-A8C8F53E7A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221" y="2212482"/>
            <a:ext cx="8872449" cy="3259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0E139C-C861-D04A-833E-06DA12D893D5}"/>
              </a:ext>
            </a:extLst>
          </p:cNvPr>
          <p:cNvSpPr/>
          <p:nvPr/>
        </p:nvSpPr>
        <p:spPr>
          <a:xfrm>
            <a:off x="838200" y="2964674"/>
            <a:ext cx="2121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intrusiveness of 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38654-6995-0845-BB1E-025CCD4AF50B}"/>
              </a:ext>
            </a:extLst>
          </p:cNvPr>
          <p:cNvSpPr txBox="1"/>
          <p:nvPr/>
        </p:nvSpPr>
        <p:spPr>
          <a:xfrm>
            <a:off x="827344" y="3997301"/>
            <a:ext cx="191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 interaction</a:t>
            </a:r>
          </a:p>
          <a:p>
            <a:pPr algn="ctr"/>
            <a:r>
              <a:rPr lang="en-US" dirty="0"/>
              <a:t>with bots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AA03E-B66F-C949-9182-40E4C6615D82}"/>
              </a:ext>
            </a:extLst>
          </p:cNvPr>
          <p:cNvSpPr txBox="1"/>
          <p:nvPr/>
        </p:nvSpPr>
        <p:spPr>
          <a:xfrm>
            <a:off x="827344" y="4645518"/>
            <a:ext cx="20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humans retweeting</a:t>
            </a:r>
          </a:p>
          <a:p>
            <a:pPr algn="ctr"/>
            <a:r>
              <a:rPr lang="en-US" dirty="0"/>
              <a:t>bots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008B0-805D-F146-8285-01F00BC7E6E6}"/>
              </a:ext>
            </a:extLst>
          </p:cNvPr>
          <p:cNvSpPr txBox="1"/>
          <p:nvPr/>
        </p:nvSpPr>
        <p:spPr>
          <a:xfrm>
            <a:off x="827344" y="3429000"/>
            <a:ext cx="211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replies from humans</a:t>
            </a:r>
          </a:p>
          <a:p>
            <a:pPr algn="ctr"/>
            <a:r>
              <a:rPr lang="en-US" dirty="0"/>
              <a:t>to bots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F5444-23A0-7C43-BC32-B6E314631C53}"/>
              </a:ext>
            </a:extLst>
          </p:cNvPr>
          <p:cNvSpPr/>
          <p:nvPr/>
        </p:nvSpPr>
        <p:spPr>
          <a:xfrm>
            <a:off x="2959743" y="4075331"/>
            <a:ext cx="8469174" cy="572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8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2C40-9DB2-1A4E-9739-66A98E31A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79824"/>
          </a:xfrm>
        </p:spPr>
        <p:txBody>
          <a:bodyPr>
            <a:normAutofit fontScale="90000"/>
          </a:bodyPr>
          <a:lstStyle/>
          <a:p>
            <a:r>
              <a:rPr lang="en-US" dirty="0"/>
              <a:t>The small value is meaningful because:</a:t>
            </a:r>
            <a:br>
              <a:rPr lang="en-US" dirty="0"/>
            </a:br>
            <a:r>
              <a:rPr lang="en-US" dirty="0"/>
              <a:t>(1) TSR is inversely proportional to the number of tweets generated by bots</a:t>
            </a:r>
            <a:br>
              <a:rPr lang="en-US" dirty="0"/>
            </a:br>
            <a:r>
              <a:rPr lang="en-US" dirty="0"/>
              <a:t>(2) Conservative bots tweeted more than liberal ones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AFFA3-F7BF-8545-B549-870819A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6EF4-4F08-0048-A163-39F87B3A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3A2CC-B7BD-2242-A06E-A8C8F53E7A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221" y="2212482"/>
            <a:ext cx="8872449" cy="3259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0E139C-C861-D04A-833E-06DA12D893D5}"/>
              </a:ext>
            </a:extLst>
          </p:cNvPr>
          <p:cNvSpPr/>
          <p:nvPr/>
        </p:nvSpPr>
        <p:spPr>
          <a:xfrm>
            <a:off x="838200" y="2964674"/>
            <a:ext cx="2121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intrusiveness of 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38654-6995-0845-BB1E-025CCD4AF50B}"/>
              </a:ext>
            </a:extLst>
          </p:cNvPr>
          <p:cNvSpPr txBox="1"/>
          <p:nvPr/>
        </p:nvSpPr>
        <p:spPr>
          <a:xfrm>
            <a:off x="827344" y="3997301"/>
            <a:ext cx="191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 interaction</a:t>
            </a:r>
          </a:p>
          <a:p>
            <a:pPr algn="ctr"/>
            <a:r>
              <a:rPr lang="en-US" dirty="0"/>
              <a:t>with bots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AA03E-B66F-C949-9182-40E4C6615D82}"/>
              </a:ext>
            </a:extLst>
          </p:cNvPr>
          <p:cNvSpPr txBox="1"/>
          <p:nvPr/>
        </p:nvSpPr>
        <p:spPr>
          <a:xfrm>
            <a:off x="827344" y="4645518"/>
            <a:ext cx="20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humans retweeting</a:t>
            </a:r>
          </a:p>
          <a:p>
            <a:pPr algn="ctr"/>
            <a:r>
              <a:rPr lang="en-US" dirty="0"/>
              <a:t>bots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008B0-805D-F146-8285-01F00BC7E6E6}"/>
              </a:ext>
            </a:extLst>
          </p:cNvPr>
          <p:cNvSpPr txBox="1"/>
          <p:nvPr/>
        </p:nvSpPr>
        <p:spPr>
          <a:xfrm>
            <a:off x="827344" y="3429000"/>
            <a:ext cx="211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replies from humans</a:t>
            </a:r>
          </a:p>
          <a:p>
            <a:pPr algn="ctr"/>
            <a:r>
              <a:rPr lang="en-US" dirty="0"/>
              <a:t>to bots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F5444-23A0-7C43-BC32-B6E314631C53}"/>
              </a:ext>
            </a:extLst>
          </p:cNvPr>
          <p:cNvSpPr/>
          <p:nvPr/>
        </p:nvSpPr>
        <p:spPr>
          <a:xfrm>
            <a:off x="2946514" y="4682509"/>
            <a:ext cx="8469174" cy="57234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64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2C40-9DB2-1A4E-9739-66A98E31A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Conservative bots are overall more effective than liberal bots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AFFA3-F7BF-8545-B549-870819AC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26EF4-4F08-0048-A163-39F87B3A7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3A2CC-B7BD-2242-A06E-A8C8F53E7A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221" y="2212482"/>
            <a:ext cx="8872449" cy="3259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0E139C-C861-D04A-833E-06DA12D893D5}"/>
              </a:ext>
            </a:extLst>
          </p:cNvPr>
          <p:cNvSpPr/>
          <p:nvPr/>
        </p:nvSpPr>
        <p:spPr>
          <a:xfrm>
            <a:off x="838200" y="2964674"/>
            <a:ext cx="2121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intrusiveness of bots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38654-6995-0845-BB1E-025CCD4AF50B}"/>
              </a:ext>
            </a:extLst>
          </p:cNvPr>
          <p:cNvSpPr txBox="1"/>
          <p:nvPr/>
        </p:nvSpPr>
        <p:spPr>
          <a:xfrm>
            <a:off x="827344" y="3997301"/>
            <a:ext cx="1917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 interaction</a:t>
            </a:r>
          </a:p>
          <a:p>
            <a:pPr algn="ctr"/>
            <a:r>
              <a:rPr lang="en-US" dirty="0"/>
              <a:t>with bots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6AA03E-B66F-C949-9182-40E4C6615D82}"/>
              </a:ext>
            </a:extLst>
          </p:cNvPr>
          <p:cNvSpPr txBox="1"/>
          <p:nvPr/>
        </p:nvSpPr>
        <p:spPr>
          <a:xfrm>
            <a:off x="827344" y="4645518"/>
            <a:ext cx="20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humans retweeting</a:t>
            </a:r>
          </a:p>
          <a:p>
            <a:pPr algn="ctr"/>
            <a:r>
              <a:rPr lang="en-US" dirty="0"/>
              <a:t>bots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008B0-805D-F146-8285-01F00BC7E6E6}"/>
              </a:ext>
            </a:extLst>
          </p:cNvPr>
          <p:cNvSpPr txBox="1"/>
          <p:nvPr/>
        </p:nvSpPr>
        <p:spPr>
          <a:xfrm>
            <a:off x="827344" y="3429000"/>
            <a:ext cx="211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replies from humans</a:t>
            </a:r>
          </a:p>
          <a:p>
            <a:pPr algn="ctr"/>
            <a:r>
              <a:rPr lang="en-US" dirty="0"/>
              <a:t>to bots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DF5444-23A0-7C43-BC32-B6E314631C53}"/>
              </a:ext>
            </a:extLst>
          </p:cNvPr>
          <p:cNvSpPr/>
          <p:nvPr/>
        </p:nvSpPr>
        <p:spPr>
          <a:xfrm>
            <a:off x="7626699" y="2351314"/>
            <a:ext cx="3798277" cy="312098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68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01EFAD-EEC9-B44B-9E75-207CA8255D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1492579"/>
            <a:ext cx="4114800" cy="47740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6BA7B0-497B-6349-82D6-FB3F4C2F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RQ1: Do social bots </a:t>
            </a:r>
            <a:r>
              <a:rPr lang="en-US"/>
              <a:t>lean</a:t>
            </a:r>
            <a:r>
              <a:rPr lang="en-US" dirty="0"/>
              <a:t> and behave according to a political ideology?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47AA-521B-BB41-9A25-6813D406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Social bots are embedded in each political side</a:t>
            </a:r>
          </a:p>
          <a:p>
            <a:r>
              <a:rPr lang="en-US" dirty="0"/>
              <a:t>Conservative bots abide by the topic discussed by their human counterparts more than liberal bots</a:t>
            </a:r>
          </a:p>
          <a:p>
            <a:r>
              <a:rPr lang="en-US" dirty="0"/>
              <a:t>Liberal bots exhibit a more provocative attitude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D094F-5392-044D-86E4-CF1CA42C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A129-4FA2-4541-8DEE-CF49CEE4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25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BA7B0-497B-6349-82D6-FB3F4C2F6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RQ2: Can we observe different strategies among liberal and conservative bots?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6047AA-521B-BB41-9A25-6813D4062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Conservative bots stand in a more central social network position</a:t>
            </a:r>
          </a:p>
          <a:p>
            <a:r>
              <a:rPr lang="en-US" dirty="0"/>
              <a:t>Conservative bots divide their interaction between humans and other conservative bots</a:t>
            </a:r>
          </a:p>
          <a:p>
            <a:r>
              <a:rPr lang="en-US" dirty="0"/>
              <a:t>Liberal bots focus mainly on the interplay with human counterparts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D094F-5392-044D-86E4-CF1CA42CB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A129-4FA2-4541-8DEE-CF49CEE4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01F2A4-FD87-9248-AFB9-8E69C3B4EF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095" y="1690688"/>
            <a:ext cx="4359705" cy="40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94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5684-B253-164D-A4B7-DC251177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RQ3: Are bot strategies effective?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4ADE4-3F3A-D241-95ED-299C3B2E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strategy of conservative bots is the most effective in terms of influence exerted on human users</a:t>
            </a:r>
          </a:p>
          <a:p>
            <a:r>
              <a:rPr lang="en-US" dirty="0"/>
              <a:t>Conservative bots received more interaction from conservative humans</a:t>
            </a:r>
          </a:p>
          <a:p>
            <a:r>
              <a:rPr lang="en-US" dirty="0"/>
              <a:t>Conservative humans retweeted bots twice as much as liberal humans</a:t>
            </a:r>
          </a:p>
          <a:p>
            <a:r>
              <a:rPr lang="en-US" dirty="0"/>
              <a:t>Conservative humans replied to bots 3 times as much as liberal humans</a:t>
            </a:r>
          </a:p>
          <a:p>
            <a:r>
              <a:rPr lang="en-US" dirty="0"/>
              <a:t>Almost 1 in 4 interactions from conservative humans was with a 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FA8E7-27E6-9A48-A938-AF0E53DF7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4192B-AE84-9248-B35C-14FE70A6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21191-D9E0-1144-83A3-E658D3180A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0495" y="2532033"/>
            <a:ext cx="4882661" cy="17939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14843D-F5AF-5547-882A-AF633708FB08}"/>
              </a:ext>
            </a:extLst>
          </p:cNvPr>
          <p:cNvSpPr/>
          <p:nvPr/>
        </p:nvSpPr>
        <p:spPr>
          <a:xfrm>
            <a:off x="9214338" y="2642717"/>
            <a:ext cx="2019719" cy="159768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45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C9AD38-B9B9-6143-82AC-62C0751980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380" y="914400"/>
            <a:ext cx="9247240" cy="251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FA6AE1-2DE7-E246-9F09-3FB142BB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B0AFF-A1D1-314B-8824-10402AB3D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06875"/>
            <a:ext cx="10515600" cy="26700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authors conducted a study of human and bot interactions on a dataset consisting of 2.6 million tweets from the time around the 2018 US elections</a:t>
            </a:r>
          </a:p>
          <a:p>
            <a:r>
              <a:rPr lang="en-US" dirty="0"/>
              <a:t>Conservative bots sat in a more central position in their social network</a:t>
            </a:r>
          </a:p>
          <a:p>
            <a:r>
              <a:rPr lang="en-US" dirty="0"/>
              <a:t>Conservative humans interacted more with conservative bots</a:t>
            </a:r>
          </a:p>
          <a:p>
            <a:r>
              <a:rPr lang="en-US" dirty="0"/>
              <a:t>Conservative bots had the more effective strategy, achieving more human interaction than liberal bots – </a:t>
            </a:r>
            <a:r>
              <a:rPr lang="en-US" b="1" dirty="0"/>
              <a:t>red bots do it better</a:t>
            </a:r>
          </a:p>
          <a:p>
            <a:r>
              <a:rPr lang="en-US" b="1" dirty="0"/>
              <a:t>Future Work: Are conservative bots more effective due to their strategy or because the conservative humans could not tell they were bots?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D2DF3-296E-A943-BB1D-73AEA378C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63C9B-6E9E-1F4D-881C-C72E40B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0F9EBE-21EC-D841-8FD4-4A7B15CEA63D}"/>
              </a:ext>
            </a:extLst>
          </p:cNvPr>
          <p:cNvSpPr/>
          <p:nvPr/>
        </p:nvSpPr>
        <p:spPr>
          <a:xfrm>
            <a:off x="1533687" y="3106198"/>
            <a:ext cx="1852065" cy="241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9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7409-9A37-884E-A559-D2662890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bots are a factor in social media manipulation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C100A-A5F3-014F-8129-7C81ECF6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C7CF0-E800-EB49-961A-4C303462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C42D1-6465-C947-86B1-AD24F0A64C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12871"/>
            <a:ext cx="4864443" cy="25538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9854A-54DA-8841-BE40-7929321679B0}"/>
              </a:ext>
            </a:extLst>
          </p:cNvPr>
          <p:cNvSpPr txBox="1"/>
          <p:nvPr/>
        </p:nvSpPr>
        <p:spPr>
          <a:xfrm>
            <a:off x="838200" y="4488887"/>
            <a:ext cx="4864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Alessandro Bessi and Emilio Ferrara. 2016. Social bots distort the 2016 US Presidential election online discussion.</a:t>
            </a:r>
            <a:br>
              <a:rPr lang="en-US" sz="1200" dirty="0"/>
            </a:br>
            <a:r>
              <a:rPr lang="en-US" sz="1200" i="1" dirty="0"/>
              <a:t>First Monday</a:t>
            </a:r>
            <a:r>
              <a:rPr lang="en-US" sz="1200" dirty="0"/>
              <a:t> 21, 11 (2016). </a:t>
            </a:r>
            <a:r>
              <a:rPr lang="en-US" sz="1200" dirty="0">
                <a:hlinkClick r:id="rId3"/>
              </a:rPr>
              <a:t>https://firstmonday.org/article/view/7090/5653</a:t>
            </a:r>
            <a:endParaRPr lang="en-US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E9652-4CE0-D74F-81C0-13C52A49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2882" y="1935950"/>
            <a:ext cx="5315555" cy="184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0D15E7-C8C1-B147-A6A2-C0B1C49901EE}"/>
              </a:ext>
            </a:extLst>
          </p:cNvPr>
          <p:cNvSpPr txBox="1"/>
          <p:nvPr/>
        </p:nvSpPr>
        <p:spPr>
          <a:xfrm>
            <a:off x="6549082" y="4275438"/>
            <a:ext cx="5239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Mønsted B, Sapieżyński P, Ferrara E, Lehmann S (2017) Evidence of complex contagion of information in social media: An experiment using Twitter bots. </a:t>
            </a:r>
            <a:r>
              <a:rPr lang="en-US" sz="1200" i="1" dirty="0"/>
              <a:t>PLOS One </a:t>
            </a:r>
            <a:r>
              <a:rPr lang="en-US" sz="1200" dirty="0"/>
              <a:t>12(9): e0184148. </a:t>
            </a:r>
            <a:r>
              <a:rPr lang="en-US" sz="1200" u="sng" dirty="0">
                <a:hlinkClick r:id="rId5"/>
              </a:rPr>
              <a:t>https://doi.org/10.1371/journal.pone.0184148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156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719449-C4D6-C24F-AA37-63DBA1EEF6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0" y="1690688"/>
            <a:ext cx="3200400" cy="401738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DD1D39-B70E-B840-BCDA-D8EDE550D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Elections are good examples of the perils of mass manipulation of political discourse and bots play a pivotal role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46E7C-5ABE-9141-9A47-37C3108D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40D80-C860-AA4A-A7BD-B4D67AF6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794F2D-A9EA-C341-BB1E-90DE85220706}"/>
              </a:ext>
            </a:extLst>
          </p:cNvPr>
          <p:cNvSpPr txBox="1"/>
          <p:nvPr/>
        </p:nvSpPr>
        <p:spPr>
          <a:xfrm>
            <a:off x="101944" y="3040211"/>
            <a:ext cx="3015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Adam Badawy, Emilio Ferrara, and Kristina Lerman. 2018. Analyzing the Digital Traces of Political Manipulation: The 2016 Russian Interference Twitter Campaign. In </a:t>
            </a:r>
            <a:r>
              <a:rPr lang="en-US" sz="1200" i="1" dirty="0"/>
              <a:t>Int. Conference on Advances in Social Networks Analysis and Mining</a:t>
            </a:r>
            <a:r>
              <a:rPr lang="en-US" sz="1200" dirty="0"/>
              <a:t>. 258–265.</a:t>
            </a:r>
          </a:p>
          <a:p>
            <a:r>
              <a:rPr lang="en-US" sz="1200" dirty="0">
                <a:hlinkClick r:id="rId3"/>
              </a:rPr>
              <a:t>https://arxiv.org/abs/1802.04291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8D4153-4AE1-A44F-9B92-CE8BDFBCB2E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631" y="1690688"/>
            <a:ext cx="5328721" cy="30647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3F3A03-4E0D-8F4A-9466-C769F340B487}"/>
              </a:ext>
            </a:extLst>
          </p:cNvPr>
          <p:cNvSpPr/>
          <p:nvPr/>
        </p:nvSpPr>
        <p:spPr>
          <a:xfrm>
            <a:off x="6286631" y="4705647"/>
            <a:ext cx="53287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Emilio Ferrara, Onur Varol, Clayton Davis, Filippo Menczer, and Alessandro Flammini. 2016. The rise of social bots. </a:t>
            </a:r>
            <a:r>
              <a:rPr lang="en-US" sz="1200" i="1" dirty="0"/>
              <a:t>Commun. ACM </a:t>
            </a:r>
            <a:r>
              <a:rPr lang="en-US" sz="1200" dirty="0"/>
              <a:t>59, 7 (2016), 96–104. </a:t>
            </a:r>
            <a:r>
              <a:rPr lang="en-US" sz="1200" dirty="0">
                <a:hlinkClick r:id="rId5"/>
              </a:rPr>
              <a:t>https://doi.org/10.1145/2818717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17609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365B-F74E-B847-A947-B3F1F3B2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authors had 3 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932A1-ECC2-AB47-82A2-9BAFF9520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 social bots </a:t>
            </a:r>
            <a:r>
              <a:rPr lang="en-US"/>
              <a:t>lean</a:t>
            </a:r>
            <a:r>
              <a:rPr lang="en-US" dirty="0"/>
              <a:t> and behave according to a political ideology?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 we observe different strategies among liberal and conservative bots?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 bot strategies effective?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C220E-5E0A-E442-A77A-5B854A284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18705-E607-434B-893A-E3CFCF27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Free Images : light, number, red, color, machine, blue, toy, illustration,  robot, organ, screenshot, 3652014, 365the2014edition, redvsblue, themandus,  mecha 3407x2434 - - 284332 - Free stock photos - PxHere">
            <a:extLst>
              <a:ext uri="{FF2B5EF4-FFF2-40B4-BE49-F238E27FC236}">
                <a16:creationId xmlns:a16="http://schemas.microsoft.com/office/drawing/2014/main" id="{B033E0C2-A382-8741-9B01-5B3D10E23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3538" y="1825625"/>
            <a:ext cx="4114800" cy="293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11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1CBB-280B-2841-8329-10E9E2C4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With Twython, the authors collected 2.6 million tweets from the time around the 2018 elections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E1B190-11D4-334C-8A2D-F03ADC6F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CE040-1F81-C443-88C8-E54882A6B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9B4F00-41C9-B74B-AAF5-A946D0BCB4EA}"/>
              </a:ext>
            </a:extLst>
          </p:cNvPr>
          <p:cNvCxnSpPr>
            <a:cxnSpLocks/>
          </p:cNvCxnSpPr>
          <p:nvPr/>
        </p:nvCxnSpPr>
        <p:spPr>
          <a:xfrm>
            <a:off x="1026771" y="3332585"/>
            <a:ext cx="10515600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4188D2-0629-294E-B686-727520DE1D92}"/>
              </a:ext>
            </a:extLst>
          </p:cNvPr>
          <p:cNvCxnSpPr/>
          <p:nvPr/>
        </p:nvCxnSpPr>
        <p:spPr>
          <a:xfrm>
            <a:off x="2548712" y="2940719"/>
            <a:ext cx="0" cy="846438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F99085-D914-2149-9392-C05BF4A9DC58}"/>
              </a:ext>
            </a:extLst>
          </p:cNvPr>
          <p:cNvSpPr txBox="1"/>
          <p:nvPr/>
        </p:nvSpPr>
        <p:spPr>
          <a:xfrm>
            <a:off x="1700082" y="3942303"/>
            <a:ext cx="169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October 6, 2018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455883-AD8C-3844-B323-EB0648F6FC32}"/>
              </a:ext>
            </a:extLst>
          </p:cNvPr>
          <p:cNvCxnSpPr/>
          <p:nvPr/>
        </p:nvCxnSpPr>
        <p:spPr>
          <a:xfrm>
            <a:off x="9472614" y="2940719"/>
            <a:ext cx="0" cy="846438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8419CD5-320B-C944-8B59-025EAE7BCFBF}"/>
              </a:ext>
            </a:extLst>
          </p:cNvPr>
          <p:cNvSpPr txBox="1"/>
          <p:nvPr/>
        </p:nvSpPr>
        <p:spPr>
          <a:xfrm>
            <a:off x="8452976" y="3942303"/>
            <a:ext cx="203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November 19, 2018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D274419-55FA-FA48-98BC-C332B346EC5F}"/>
              </a:ext>
            </a:extLst>
          </p:cNvPr>
          <p:cNvSpPr/>
          <p:nvPr/>
        </p:nvSpPr>
        <p:spPr>
          <a:xfrm rot="16200000">
            <a:off x="5819135" y="-975804"/>
            <a:ext cx="383060" cy="6923903"/>
          </a:xfrm>
          <a:prstGeom prst="rightBrace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2A784-7BF6-3243-873E-362E43AF05AF}"/>
              </a:ext>
            </a:extLst>
          </p:cNvPr>
          <p:cNvSpPr txBox="1"/>
          <p:nvPr/>
        </p:nvSpPr>
        <p:spPr>
          <a:xfrm>
            <a:off x="5367892" y="1608474"/>
            <a:ext cx="1285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42 days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CD6BED-803F-A644-A7DF-9335690C0255}"/>
              </a:ext>
            </a:extLst>
          </p:cNvPr>
          <p:cNvSpPr txBox="1"/>
          <p:nvPr/>
        </p:nvSpPr>
        <p:spPr>
          <a:xfrm>
            <a:off x="4276213" y="3849970"/>
            <a:ext cx="3468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November 6, 2018</a:t>
            </a:r>
          </a:p>
          <a:p>
            <a:pPr algn="ctr"/>
            <a:r>
              <a:rPr lang="en-US" dirty="0"/>
              <a:t>2018</a:t>
            </a:r>
          </a:p>
          <a:p>
            <a:pPr algn="ctr"/>
            <a:r>
              <a:rPr lang="en-US" dirty="0"/>
              <a:t>United States</a:t>
            </a:r>
            <a:br>
              <a:rPr lang="en-US" dirty="0"/>
            </a:br>
            <a:r>
              <a:rPr lang="en-US" dirty="0"/>
              <a:t>House of Representatives elections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3751AA-5490-1644-B3CD-42EFC6281960}"/>
              </a:ext>
            </a:extLst>
          </p:cNvPr>
          <p:cNvCxnSpPr/>
          <p:nvPr/>
        </p:nvCxnSpPr>
        <p:spPr>
          <a:xfrm>
            <a:off x="6010663" y="2940719"/>
            <a:ext cx="0" cy="84643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502F48-72FE-584C-923D-B00E51CF9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6511" y="4302410"/>
            <a:ext cx="3379188" cy="195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97747A-33EB-D042-951F-1C7C6D1DD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4236168"/>
            <a:ext cx="3376613" cy="196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CF716-C3EE-194C-9447-AEED9483C2D0}"/>
              </a:ext>
            </a:extLst>
          </p:cNvPr>
          <p:cNvSpPr txBox="1"/>
          <p:nvPr/>
        </p:nvSpPr>
        <p:spPr>
          <a:xfrm>
            <a:off x="6653437" y="6020123"/>
            <a:ext cx="5275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source:</a:t>
            </a:r>
          </a:p>
          <a:p>
            <a:r>
              <a:rPr lang="en-US" sz="1100" dirty="0">
                <a:hlinkClick r:id="rId4"/>
              </a:rPr>
              <a:t>https://en.wikipedia.org/wiki/2018_United_States_House_of_Representatives_elections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AEBF67-1177-7541-8995-CD93C11E3560}"/>
              </a:ext>
            </a:extLst>
          </p:cNvPr>
          <p:cNvSpPr txBox="1"/>
          <p:nvPr/>
        </p:nvSpPr>
        <p:spPr>
          <a:xfrm>
            <a:off x="-2575" y="6023420"/>
            <a:ext cx="52758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image source:</a:t>
            </a:r>
          </a:p>
          <a:p>
            <a:r>
              <a:rPr lang="en-US" sz="1100" dirty="0">
                <a:hlinkClick r:id="rId5"/>
              </a:rPr>
              <a:t>https://en.wikipedia.org/wiki/2016_United_States_House_of_Representatives_elections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AF73B2-CE5E-934D-B53A-43A7B56EEFDB}"/>
              </a:ext>
            </a:extLst>
          </p:cNvPr>
          <p:cNvSpPr txBox="1"/>
          <p:nvPr/>
        </p:nvSpPr>
        <p:spPr>
          <a:xfrm>
            <a:off x="9643287" y="1690688"/>
            <a:ext cx="21303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Tweets with 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2018midtermelections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2018midterms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midterm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midtermelections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1A171-BC6E-F641-B075-94DAECE69C6E}"/>
              </a:ext>
            </a:extLst>
          </p:cNvPr>
          <p:cNvSpPr txBox="1"/>
          <p:nvPr/>
        </p:nvSpPr>
        <p:spPr>
          <a:xfrm>
            <a:off x="417095" y="1836821"/>
            <a:ext cx="19677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# of tweets: 452,288</a:t>
            </a:r>
          </a:p>
          <a:p>
            <a:r>
              <a:rPr lang="en-US" sz="1400" dirty="0"/>
              <a:t># of retweets: 1,869,313</a:t>
            </a:r>
          </a:p>
          <a:p>
            <a:r>
              <a:rPr lang="en-US" sz="1400" dirty="0"/>
              <a:t># of replies: 267,973</a:t>
            </a:r>
          </a:p>
          <a:p>
            <a:r>
              <a:rPr lang="en-US" sz="1400" dirty="0"/>
              <a:t># of users: 997,406</a:t>
            </a:r>
          </a:p>
        </p:txBody>
      </p:sp>
    </p:spTree>
    <p:extLst>
      <p:ext uri="{BB962C8B-B14F-4D97-AF65-F5344CB8AC3E}">
        <p14:creationId xmlns:p14="http://schemas.microsoft.com/office/powerpoint/2010/main" val="348795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9CEC-3CAE-FD48-BFA2-A12DD3E96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Botometer uses different features with Random Forest to predict that an account is a human or a 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75BB54-3BB0-1840-B771-845C6185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2347A-B54C-F84F-B49B-1714A078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3BD1A2-E526-9A4D-85D7-BF425EAA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286" y="3989388"/>
            <a:ext cx="7302500" cy="229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BABD4-1E89-D248-BF83-496A43A8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03388"/>
            <a:ext cx="7315200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3CE3CE-5C35-854C-8F1F-C9CC407C5AA3}"/>
              </a:ext>
            </a:extLst>
          </p:cNvPr>
          <p:cNvSpPr txBox="1"/>
          <p:nvPr/>
        </p:nvSpPr>
        <p:spPr>
          <a:xfrm>
            <a:off x="8148645" y="1728689"/>
            <a:ext cx="332289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Clayton Allen Davis, Onur Varol, Emilio Ferrara, Alessandro Flammini, and Filippo Menczer. 2016. Botornot: A system to evaluate social bots. In </a:t>
            </a:r>
            <a:r>
              <a:rPr lang="en-US" sz="1200" i="1" dirty="0"/>
              <a:t>Proceedings of the 25th International Conference Companion on World Wide Web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200" dirty="0"/>
              <a:t>Onur Varol, Emilio Ferrara, Clayton A Davis, Filippo Menczer, and Alessandro Flammini. 2017. Online human-bot interactions: Detection, estimation, and characterization. In </a:t>
            </a:r>
            <a:r>
              <a:rPr lang="en-US" sz="1200" i="1" dirty="0"/>
              <a:t>Int. AAAI Conference on Web and Social Media</a:t>
            </a:r>
            <a:r>
              <a:rPr lang="en-US" sz="1200" dirty="0"/>
              <a:t>. 280–289.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BF9A2A-0495-F842-9B26-502937E68C06}"/>
              </a:ext>
            </a:extLst>
          </p:cNvPr>
          <p:cNvSpPr txBox="1"/>
          <p:nvPr/>
        </p:nvSpPr>
        <p:spPr>
          <a:xfrm>
            <a:off x="776950" y="5894523"/>
            <a:ext cx="332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https://botometer.osome.iu.edu/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F67BAF-E45F-E845-9D7E-2486F19D3458}"/>
              </a:ext>
            </a:extLst>
          </p:cNvPr>
          <p:cNvSpPr/>
          <p:nvPr/>
        </p:nvSpPr>
        <p:spPr>
          <a:xfrm>
            <a:off x="838198" y="4648599"/>
            <a:ext cx="32004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Kai-Cheng Yang, Onur Varol, Clayton A Davis, Emilio Ferrara, Alessandro Flammini, and Filippo Menczer. 2019. Arming the public with artificial intelligence to counter social bots. </a:t>
            </a:r>
            <a:r>
              <a:rPr lang="en-US" sz="1100" i="1" dirty="0"/>
              <a:t>Human Behavior and Emerging Technologies</a:t>
            </a:r>
            <a:r>
              <a:rPr lang="en-US" sz="1100" dirty="0"/>
              <a:t> (2019), e115.</a:t>
            </a:r>
          </a:p>
        </p:txBody>
      </p:sp>
    </p:spTree>
    <p:extLst>
      <p:ext uri="{BB962C8B-B14F-4D97-AF65-F5344CB8AC3E}">
        <p14:creationId xmlns:p14="http://schemas.microsoft.com/office/powerpoint/2010/main" val="3119173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20EEA5B-7BF2-984B-8821-6F4B5465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According to Botometer, 21.1% of the accounts in the dataset of 2.6 million tweets are bots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F9F9B27-7D78-BD42-8028-8B86B59AF6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Botometer v3 a score of 0.3 or greater is likely a bot</a:t>
            </a:r>
          </a:p>
          <a:p>
            <a:r>
              <a:rPr lang="en-US" dirty="0"/>
              <a:t>35,029 (3.5%) of the accounts could not be scored </a:t>
            </a:r>
          </a:p>
          <a:p>
            <a:pPr lvl="1"/>
            <a:r>
              <a:rPr lang="en-US" dirty="0"/>
              <a:t>Twitter had suspended 99.4% of them</a:t>
            </a:r>
          </a:p>
          <a:p>
            <a:pPr lvl="1"/>
            <a:r>
              <a:rPr lang="en-US" dirty="0"/>
              <a:t>the remaining had switched from public to private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9AD92-4518-3643-AD2D-5A2602C2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E3060-2307-4242-9321-994D7D0CE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20431-0CB7-FA4C-B257-C32A0C1AD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69" y="1825625"/>
            <a:ext cx="5301047" cy="376804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39437A-69AC-F046-8C91-9ABC3E058574}"/>
              </a:ext>
            </a:extLst>
          </p:cNvPr>
          <p:cNvCxnSpPr>
            <a:cxnSpLocks/>
          </p:cNvCxnSpPr>
          <p:nvPr/>
        </p:nvCxnSpPr>
        <p:spPr>
          <a:xfrm flipV="1">
            <a:off x="8359073" y="1690689"/>
            <a:ext cx="0" cy="317271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AD2F86-81EA-EA43-8270-776957D311C6}"/>
              </a:ext>
            </a:extLst>
          </p:cNvPr>
          <p:cNvSpPr txBox="1"/>
          <p:nvPr/>
        </p:nvSpPr>
        <p:spPr>
          <a:xfrm>
            <a:off x="8487013" y="164095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bots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9E2752-D13D-B045-85BB-AD96A3B89128}"/>
              </a:ext>
            </a:extLst>
          </p:cNvPr>
          <p:cNvSpPr txBox="1"/>
          <p:nvPr/>
        </p:nvSpPr>
        <p:spPr>
          <a:xfrm>
            <a:off x="7061923" y="166413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&lt;– humans </a:t>
            </a:r>
          </a:p>
        </p:txBody>
      </p:sp>
    </p:spTree>
    <p:extLst>
      <p:ext uri="{BB962C8B-B14F-4D97-AF65-F5344CB8AC3E}">
        <p14:creationId xmlns:p14="http://schemas.microsoft.com/office/powerpoint/2010/main" val="2547417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5FDD68-282F-944C-A971-D8D9321C8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They categorized each account as either liberal or conservative based on the type of URL most frequently tweeted as classified by these services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DCA36-8FD6-3447-B68F-624BB4F7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5BA7A-BC1E-D249-9914-806C5487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DB188-5731-5D4E-8F3C-A202AC314EF4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6EA97A-20C9-7141-AB63-F65A1A1A76BF}"/>
              </a:ext>
            </a:extLst>
          </p:cNvPr>
          <p:cNvSpPr/>
          <p:nvPr/>
        </p:nvSpPr>
        <p:spPr>
          <a:xfrm>
            <a:off x="1167600" y="5775660"/>
            <a:ext cx="492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2"/>
              </a:rPr>
              <a:t>https://www.allsides.com/media-bias/media-bias-ratings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7086BA-88E2-7B46-8905-6ABCA2B05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0729" y="1818231"/>
            <a:ext cx="3502142" cy="395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CD8963-7D5C-6441-9707-9D2F9C4E9F42}"/>
              </a:ext>
            </a:extLst>
          </p:cNvPr>
          <p:cNvSpPr/>
          <p:nvPr/>
        </p:nvSpPr>
        <p:spPr>
          <a:xfrm>
            <a:off x="7191228" y="5775660"/>
            <a:ext cx="2943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4"/>
              </a:rPr>
              <a:t>https://mediabiasfactcheck.com/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166B23-5E0F-274D-B780-AA58678EB8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300" y="1821844"/>
            <a:ext cx="3831971" cy="412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9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3796</TotalTime>
  <Words>1990</Words>
  <Application>Microsoft Macintosh PowerPoint</Application>
  <PresentationFormat>Widescreen</PresentationFormat>
  <Paragraphs>262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Red Bots Do It Better: Comparative Analysis of Social Bot Partisan Behavior</vt:lpstr>
      <vt:lpstr>Disinformation campaigns contribute to social media manipulation</vt:lpstr>
      <vt:lpstr>Social bots are a factor in social media manipulation</vt:lpstr>
      <vt:lpstr>Elections are good examples of the perils of mass manipulation of political discourse and bots play a pivotal role</vt:lpstr>
      <vt:lpstr>The authors had 3 research questions</vt:lpstr>
      <vt:lpstr>With Twython, the authors collected 2.6 million tweets from the time around the 2018 elections</vt:lpstr>
      <vt:lpstr>Botometer uses different features with Random Forest to predict that an account is a human or a bot</vt:lpstr>
      <vt:lpstr>According to Botometer, 21.1% of the accounts in the dataset of 2.6 million tweets are bots</vt:lpstr>
      <vt:lpstr>They categorized each account as either liberal or conservative based on the type of URL most frequently tweeted as classified by these services</vt:lpstr>
      <vt:lpstr>A small number of conservative bots produced more tweets than liberal ones and almost as many as conservative humans</vt:lpstr>
      <vt:lpstr>Each side is almost entirely populated by users with the same political ideology, but the right is more strongly connected</vt:lpstr>
      <vt:lpstr>There are differences in the topics discussed by liberal and conservative bots</vt:lpstr>
      <vt:lpstr>Most interactions are between those of the same political leaning</vt:lpstr>
      <vt:lpstr>Conservative groups have higher centrality measures than liberal ones</vt:lpstr>
      <vt:lpstr>Conservative bots sit in a more central position than liberal bots and are more deeply connected</vt:lpstr>
      <vt:lpstr>The authors measured bots according to four metrics</vt:lpstr>
      <vt:lpstr>Conservative humans interacted more with conservative bots and conservative bots have more penetration within that group</vt:lpstr>
      <vt:lpstr>Conservative humans interacted with conservative bots almost twice as much with retweets</vt:lpstr>
      <vt:lpstr>Conservative humans interacted with conservative bots 3x as much with replies</vt:lpstr>
      <vt:lpstr>Almost 1 in 4 conservative human interactions go towards bots</vt:lpstr>
      <vt:lpstr>The small value is meaningful because: (1) TSR is inversely proportional to the number of tweets generated by bots (2) Conservative bots tweeted more than liberal ones</vt:lpstr>
      <vt:lpstr>Conservative bots are overall more effective than liberal bots</vt:lpstr>
      <vt:lpstr>RQ1: Do social bots lean and behave according to a political ideology?</vt:lpstr>
      <vt:lpstr>RQ2: Can we observe different strategies among liberal and conservative bots?</vt:lpstr>
      <vt:lpstr>RQ3: Are bot strategies effective?</vt:lpstr>
      <vt:lpstr>Conclusions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Bots Do It Better: Comparative Analysis of Social Bot Partisan Behavior</dc:title>
  <dc:creator>Shawn Jones</dc:creator>
  <cp:lastModifiedBy>Shawn Jones</cp:lastModifiedBy>
  <cp:revision>2</cp:revision>
  <dcterms:created xsi:type="dcterms:W3CDTF">2020-10-20T18:11:51Z</dcterms:created>
  <dcterms:modified xsi:type="dcterms:W3CDTF">2020-11-05T19:33:35Z</dcterms:modified>
</cp:coreProperties>
</file>